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2"/>
  </p:notesMasterIdLst>
  <p:handoutMasterIdLst>
    <p:handoutMasterId r:id="rId33"/>
  </p:handoutMasterIdLst>
  <p:sldIdLst>
    <p:sldId id="256" r:id="rId5"/>
    <p:sldId id="281" r:id="rId6"/>
    <p:sldId id="258" r:id="rId7"/>
    <p:sldId id="289" r:id="rId8"/>
    <p:sldId id="290" r:id="rId9"/>
    <p:sldId id="282" r:id="rId10"/>
    <p:sldId id="259" r:id="rId11"/>
    <p:sldId id="1816" r:id="rId12"/>
    <p:sldId id="1525" r:id="rId13"/>
    <p:sldId id="1803" r:id="rId14"/>
    <p:sldId id="1793" r:id="rId15"/>
    <p:sldId id="1805" r:id="rId16"/>
    <p:sldId id="1517" r:id="rId17"/>
    <p:sldId id="1801" r:id="rId18"/>
    <p:sldId id="1794" r:id="rId19"/>
    <p:sldId id="1804" r:id="rId20"/>
    <p:sldId id="1536" r:id="rId21"/>
    <p:sldId id="1799" r:id="rId22"/>
    <p:sldId id="1800" r:id="rId23"/>
    <p:sldId id="1797" r:id="rId24"/>
    <p:sldId id="1798" r:id="rId25"/>
    <p:sldId id="1796" r:id="rId26"/>
    <p:sldId id="1535" r:id="rId27"/>
    <p:sldId id="339" r:id="rId28"/>
    <p:sldId id="1569" r:id="rId29"/>
    <p:sldId id="285" r:id="rId30"/>
    <p:sldId id="265" r:id="rId31"/>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Cambria" panose="02040503050406030204" pitchFamily="18" charset="0"/>
      <p:regular r:id="rId40"/>
      <p:bold r:id="rId41"/>
      <p:italic r:id="rId42"/>
      <p:boldItalic r:id="rId43"/>
    </p:embeddedFont>
    <p:embeddedFont>
      <p:font typeface="Century Gothic" panose="020B050202020202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0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08"/>
    <p:restoredTop sz="96311"/>
  </p:normalViewPr>
  <p:slideViewPr>
    <p:cSldViewPr snapToGrid="0" snapToObjects="1">
      <p:cViewPr>
        <p:scale>
          <a:sx n="91" d="100"/>
          <a:sy n="91" d="100"/>
        </p:scale>
        <p:origin x="57" y="273"/>
      </p:cViewPr>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showGuides="1">
      <p:cViewPr varScale="1">
        <p:scale>
          <a:sx n="94" d="100"/>
          <a:sy n="94" d="100"/>
        </p:scale>
        <p:origin x="360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a:noFill/>
            </a:ln>
          </c:spPr>
          <c:dPt>
            <c:idx val="0"/>
            <c:bubble3D val="0"/>
            <c:spPr>
              <a:solidFill>
                <a:srgbClr val="082131"/>
              </a:solidFill>
              <a:ln w="19050">
                <a:noFill/>
              </a:ln>
              <a:effectLst/>
            </c:spPr>
            <c:extLst>
              <c:ext xmlns:c16="http://schemas.microsoft.com/office/drawing/2014/chart" uri="{C3380CC4-5D6E-409C-BE32-E72D297353CC}">
                <c16:uniqueId val="{00000001-023A-4B9C-8270-2EF63675416B}"/>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023A-4B9C-8270-2EF63675416B}"/>
              </c:ext>
            </c:extLst>
          </c:dPt>
          <c:cat>
            <c:numRef>
              <c:f>Sheet1!$A$2:$A$3</c:f>
              <c:numCache>
                <c:formatCode>General</c:formatCode>
                <c:ptCount val="2"/>
              </c:numCache>
            </c:numRef>
          </c:cat>
          <c:val>
            <c:numRef>
              <c:f>Sheet1!$B$2:$B$3</c:f>
              <c:numCache>
                <c:formatCode>General</c:formatCode>
                <c:ptCount val="2"/>
                <c:pt idx="0">
                  <c:v>33</c:v>
                </c:pt>
                <c:pt idx="1">
                  <c:v>66</c:v>
                </c:pt>
              </c:numCache>
            </c:numRef>
          </c:val>
          <c:extLst>
            <c:ext xmlns:c16="http://schemas.microsoft.com/office/drawing/2014/chart" uri="{C3380CC4-5D6E-409C-BE32-E72D297353CC}">
              <c16:uniqueId val="{00000004-023A-4B9C-8270-2EF63675416B}"/>
            </c:ext>
          </c:extLst>
        </c:ser>
        <c:dLbls>
          <c:showLegendKey val="0"/>
          <c:showVal val="0"/>
          <c:showCatName val="0"/>
          <c:showSerName val="0"/>
          <c:showPercent val="0"/>
          <c:showBubbleSize val="0"/>
          <c:showLeaderLines val="1"/>
        </c:dLbls>
        <c:firstSliceAng val="0"/>
        <c:holeSize val="7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a:noFill/>
            </a:ln>
          </c:spPr>
          <c:dPt>
            <c:idx val="0"/>
            <c:bubble3D val="0"/>
            <c:spPr>
              <a:solidFill>
                <a:srgbClr val="082131"/>
              </a:solidFill>
              <a:ln w="19050">
                <a:noFill/>
              </a:ln>
              <a:effectLst/>
            </c:spPr>
            <c:extLst>
              <c:ext xmlns:c16="http://schemas.microsoft.com/office/drawing/2014/chart" uri="{C3380CC4-5D6E-409C-BE32-E72D297353CC}">
                <c16:uniqueId val="{00000001-AF7B-4D23-B3E2-2C97BDCF1762}"/>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AF7B-4D23-B3E2-2C97BDCF1762}"/>
              </c:ext>
            </c:extLst>
          </c:dPt>
          <c:cat>
            <c:numRef>
              <c:f>Sheet1!$A$2:$A$3</c:f>
              <c:numCache>
                <c:formatCode>General</c:formatCode>
                <c:ptCount val="2"/>
              </c:numCache>
            </c:numRef>
          </c:cat>
          <c:val>
            <c:numRef>
              <c:f>Sheet1!$B$2:$B$3</c:f>
              <c:numCache>
                <c:formatCode>General</c:formatCode>
                <c:ptCount val="2"/>
                <c:pt idx="0">
                  <c:v>46</c:v>
                </c:pt>
                <c:pt idx="1">
                  <c:v>54</c:v>
                </c:pt>
              </c:numCache>
            </c:numRef>
          </c:val>
          <c:extLst>
            <c:ext xmlns:c16="http://schemas.microsoft.com/office/drawing/2014/chart" uri="{C3380CC4-5D6E-409C-BE32-E72D297353CC}">
              <c16:uniqueId val="{00000004-AF7B-4D23-B3E2-2C97BDCF1762}"/>
            </c:ext>
          </c:extLst>
        </c:ser>
        <c:dLbls>
          <c:showLegendKey val="0"/>
          <c:showVal val="0"/>
          <c:showCatName val="0"/>
          <c:showSerName val="0"/>
          <c:showPercent val="0"/>
          <c:showBubbleSize val="0"/>
          <c:showLeaderLines val="1"/>
        </c:dLbls>
        <c:firstSliceAng val="0"/>
        <c:holeSize val="7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a:noFill/>
            </a:ln>
          </c:spPr>
          <c:dPt>
            <c:idx val="0"/>
            <c:bubble3D val="0"/>
            <c:spPr>
              <a:solidFill>
                <a:srgbClr val="082131"/>
              </a:solidFill>
              <a:ln w="19050">
                <a:noFill/>
              </a:ln>
              <a:effectLst/>
            </c:spPr>
            <c:extLst>
              <c:ext xmlns:c16="http://schemas.microsoft.com/office/drawing/2014/chart" uri="{C3380CC4-5D6E-409C-BE32-E72D297353CC}">
                <c16:uniqueId val="{00000001-579A-445D-9330-8270FD8DAA93}"/>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579A-445D-9330-8270FD8DAA93}"/>
              </c:ext>
            </c:extLst>
          </c:dPt>
          <c:cat>
            <c:numRef>
              <c:f>Sheet1!$A$2:$A$3</c:f>
              <c:numCache>
                <c:formatCode>General</c:formatCode>
                <c:ptCount val="2"/>
              </c:numCache>
            </c:numRef>
          </c:cat>
          <c:val>
            <c:numRef>
              <c:f>Sheet1!$B$2:$B$3</c:f>
              <c:numCache>
                <c:formatCode>General</c:formatCode>
                <c:ptCount val="2"/>
                <c:pt idx="0">
                  <c:v>13</c:v>
                </c:pt>
                <c:pt idx="1">
                  <c:v>11</c:v>
                </c:pt>
              </c:numCache>
            </c:numRef>
          </c:val>
          <c:extLst>
            <c:ext xmlns:c16="http://schemas.microsoft.com/office/drawing/2014/chart" uri="{C3380CC4-5D6E-409C-BE32-E72D297353CC}">
              <c16:uniqueId val="{00000004-579A-445D-9330-8270FD8DAA93}"/>
            </c:ext>
          </c:extLst>
        </c:ser>
        <c:dLbls>
          <c:showLegendKey val="0"/>
          <c:showVal val="0"/>
          <c:showCatName val="0"/>
          <c:showSerName val="0"/>
          <c:showPercent val="0"/>
          <c:showBubbleSize val="0"/>
          <c:showLeaderLines val="1"/>
        </c:dLbls>
        <c:firstSliceAng val="0"/>
        <c:holeSize val="77"/>
      </c:doughnut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a:noFill/>
            </a:ln>
          </c:spPr>
          <c:dPt>
            <c:idx val="0"/>
            <c:bubble3D val="0"/>
            <c:spPr>
              <a:solidFill>
                <a:srgbClr val="082131"/>
              </a:solidFill>
              <a:ln w="19050">
                <a:noFill/>
              </a:ln>
              <a:effectLst/>
            </c:spPr>
            <c:extLst>
              <c:ext xmlns:c16="http://schemas.microsoft.com/office/drawing/2014/chart" uri="{C3380CC4-5D6E-409C-BE32-E72D297353CC}">
                <c16:uniqueId val="{00000001-3C93-430C-BF4C-32EE4BAF5063}"/>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3C93-430C-BF4C-32EE4BAF5063}"/>
              </c:ext>
            </c:extLst>
          </c:dPt>
          <c:cat>
            <c:numRef>
              <c:f>Sheet1!$A$2:$A$3</c:f>
              <c:numCache>
                <c:formatCode>General</c:formatCode>
                <c:ptCount val="2"/>
              </c:numCache>
            </c:numRef>
          </c:cat>
          <c:val>
            <c:numRef>
              <c:f>Sheet1!$B$2:$B$3</c:f>
              <c:numCache>
                <c:formatCode>General</c:formatCode>
                <c:ptCount val="2"/>
                <c:pt idx="0">
                  <c:v>29</c:v>
                </c:pt>
                <c:pt idx="1">
                  <c:v>71</c:v>
                </c:pt>
              </c:numCache>
            </c:numRef>
          </c:val>
          <c:extLst>
            <c:ext xmlns:c16="http://schemas.microsoft.com/office/drawing/2014/chart" uri="{C3380CC4-5D6E-409C-BE32-E72D297353CC}">
              <c16:uniqueId val="{00000004-3C93-430C-BF4C-32EE4BAF5063}"/>
            </c:ext>
          </c:extLst>
        </c:ser>
        <c:dLbls>
          <c:showLegendKey val="0"/>
          <c:showVal val="0"/>
          <c:showCatName val="0"/>
          <c:showSerName val="0"/>
          <c:showPercent val="0"/>
          <c:showBubbleSize val="0"/>
          <c:showLeaderLines val="1"/>
        </c:dLbls>
        <c:firstSliceAng val="0"/>
        <c:holeSize val="77"/>
      </c:doughnut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rawings/_rels/drawing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rawings/drawing1.xml><?xml version="1.0" encoding="utf-8"?>
<c:userShapes xmlns:c="http://schemas.openxmlformats.org/drawingml/2006/chart">
  <cdr:relSizeAnchor xmlns:cdr="http://schemas.openxmlformats.org/drawingml/2006/chartDrawing">
    <cdr:from>
      <cdr:x>0.27952</cdr:x>
      <cdr:y>0.2852</cdr:y>
    </cdr:from>
    <cdr:to>
      <cdr:x>0.72048</cdr:x>
      <cdr:y>0.74196</cdr:y>
    </cdr:to>
    <cdr:pic>
      <cdr:nvPicPr>
        <cdr:cNvPr id="2" name="Graphic 3" descr="Wireless router">
          <a:extLst xmlns:a="http://schemas.openxmlformats.org/drawingml/2006/main">
            <a:ext uri="{FF2B5EF4-FFF2-40B4-BE49-F238E27FC236}">
              <a16:creationId xmlns:a16="http://schemas.microsoft.com/office/drawing/2014/main" id="{DEBC530D-15F4-42D3-8A64-6CA14183B60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449920" y="443175"/>
          <a:ext cx="709787" cy="709787"/>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0.27952</cdr:x>
      <cdr:y>0.27162</cdr:y>
    </cdr:from>
    <cdr:to>
      <cdr:x>0.72048</cdr:x>
      <cdr:y>0.72838</cdr:y>
    </cdr:to>
    <cdr:pic>
      <cdr:nvPicPr>
        <cdr:cNvPr id="2" name="Graphic 3" descr="Wireless router">
          <a:extLst xmlns:a="http://schemas.openxmlformats.org/drawingml/2006/main">
            <a:ext uri="{FF2B5EF4-FFF2-40B4-BE49-F238E27FC236}">
              <a16:creationId xmlns:a16="http://schemas.microsoft.com/office/drawing/2014/main" id="{DEBC530D-15F4-42D3-8A64-6CA14183B60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449920" y="422072"/>
          <a:ext cx="709787" cy="709787"/>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9444F6-36CB-68F4-3197-8C69D6FE1F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82C9E83-1F68-D04F-5A82-C0EC69512E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C61430-4C19-4396-9F49-B8A25EED62D6}" type="datetimeFigureOut">
              <a:rPr lang="en-AU" smtClean="0"/>
              <a:t>3/11/2023</a:t>
            </a:fld>
            <a:endParaRPr lang="en-AU"/>
          </a:p>
        </p:txBody>
      </p:sp>
      <p:sp>
        <p:nvSpPr>
          <p:cNvPr id="4" name="Footer Placeholder 3">
            <a:extLst>
              <a:ext uri="{FF2B5EF4-FFF2-40B4-BE49-F238E27FC236}">
                <a16:creationId xmlns:a16="http://schemas.microsoft.com/office/drawing/2014/main" id="{26E8EB0F-6218-170B-966C-BC5BCE892A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0953A7B6-03D6-5AF8-C077-13531F33A9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2BF284-1B86-426A-BFD4-B3A72FD6381F}" type="slidenum">
              <a:rPr lang="en-AU" smtClean="0"/>
              <a:t>‹#›</a:t>
            </a:fld>
            <a:endParaRPr lang="en-AU"/>
          </a:p>
        </p:txBody>
      </p:sp>
    </p:spTree>
    <p:extLst>
      <p:ext uri="{BB962C8B-B14F-4D97-AF65-F5344CB8AC3E}">
        <p14:creationId xmlns:p14="http://schemas.microsoft.com/office/powerpoint/2010/main" val="274590827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CCE70-C8EF-3141-A8C3-AF5BC01CF83D}" type="datetimeFigureOut">
              <a:rPr lang="en-AU" smtClean="0"/>
              <a:t>3/11/2023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E5A6D-9C9C-B640-A987-1C6182EA4B3D}" type="slidenum">
              <a:rPr lang="en-AU" smtClean="0"/>
              <a:t>‹#›</a:t>
            </a:fld>
            <a:endParaRPr lang="en-AU"/>
          </a:p>
        </p:txBody>
      </p:sp>
    </p:spTree>
    <p:extLst>
      <p:ext uri="{BB962C8B-B14F-4D97-AF65-F5344CB8AC3E}">
        <p14:creationId xmlns:p14="http://schemas.microsoft.com/office/powerpoint/2010/main" val="3942312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AFL Nation can be heard each weekend of the season on 2HD. </a:t>
            </a:r>
          </a:p>
          <a:p>
            <a:endParaRPr lang="en-AU" dirty="0"/>
          </a:p>
          <a:p>
            <a:r>
              <a:rPr lang="en-AU" dirty="0"/>
              <a:t>More broadly is connects with over 600,000 fans each week across the country with play by play call of the biggest matches every weekend.</a:t>
            </a:r>
          </a:p>
          <a:p>
            <a:endParaRPr lang="en-AU" dirty="0"/>
          </a:p>
          <a:p>
            <a:r>
              <a:rPr lang="en-AU" dirty="0"/>
              <a:t>Our expert commentary team, lead by Chief Sports Caller – Gerard </a:t>
            </a:r>
            <a:r>
              <a:rPr lang="en-AU" dirty="0" err="1"/>
              <a:t>Whateley</a:t>
            </a:r>
            <a:r>
              <a:rPr lang="en-AU" dirty="0"/>
              <a:t> – are ready to deliver a superior broadcast call in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4CCF6-48AB-47D7-B093-FE0FD8EEDCC6}" type="slidenum">
              <a:rPr kumimoji="0" lang="en-AU"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6446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Back_1">
    <p:bg>
      <p:bgPr>
        <a:solidFill>
          <a:schemeClr val="bg2">
            <a:lumMod val="1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019E317-4A80-B04B-9799-C2DF4F5D0219}"/>
              </a:ext>
            </a:extLst>
          </p:cNvPr>
          <p:cNvSpPr>
            <a:spLocks noGrp="1"/>
          </p:cNvSpPr>
          <p:nvPr>
            <p:ph type="subTitle" idx="1"/>
          </p:nvPr>
        </p:nvSpPr>
        <p:spPr>
          <a:xfrm>
            <a:off x="720000" y="2927486"/>
            <a:ext cx="5482293" cy="845043"/>
          </a:xfrm>
        </p:spPr>
        <p:txBody>
          <a:bodyPr lIns="0" tIns="0" rIns="0" bIns="0" anchor="b" anchorCtr="0">
            <a:noAutofit/>
          </a:bodyPr>
          <a:lstStyle>
            <a:lvl1pPr marL="0" indent="0" algn="l">
              <a:buNone/>
              <a:defRPr sz="2000" b="0" i="0">
                <a:solidFill>
                  <a:schemeClr val="bg1"/>
                </a:solidFill>
                <a:latin typeface="Century Gothic" panose="020B0502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AU" dirty="0"/>
          </a:p>
        </p:txBody>
      </p:sp>
      <p:pic>
        <p:nvPicPr>
          <p:cNvPr id="12" name="Picture 11" descr="A group of colorful squares&#10;&#10;Description automatically generated">
            <a:extLst>
              <a:ext uri="{FF2B5EF4-FFF2-40B4-BE49-F238E27FC236}">
                <a16:creationId xmlns:a16="http://schemas.microsoft.com/office/drawing/2014/main" id="{4EE59974-E3F2-A607-CFCB-204F20EC0FC8}"/>
              </a:ext>
            </a:extLst>
          </p:cNvPr>
          <p:cNvPicPr>
            <a:picLocks noChangeAspect="1"/>
          </p:cNvPicPr>
          <p:nvPr userDrawn="1"/>
        </p:nvPicPr>
        <p:blipFill>
          <a:blip r:embed="rId2"/>
          <a:stretch>
            <a:fillRect/>
          </a:stretch>
        </p:blipFill>
        <p:spPr>
          <a:xfrm>
            <a:off x="5346688" y="0"/>
            <a:ext cx="6845312" cy="6858000"/>
          </a:xfrm>
          <a:prstGeom prst="rect">
            <a:avLst/>
          </a:prstGeom>
        </p:spPr>
      </p:pic>
      <p:pic>
        <p:nvPicPr>
          <p:cNvPr id="15" name="Picture 14" descr="A black and white logo with white text&#10;&#10;Description automatically generated">
            <a:extLst>
              <a:ext uri="{FF2B5EF4-FFF2-40B4-BE49-F238E27FC236}">
                <a16:creationId xmlns:a16="http://schemas.microsoft.com/office/drawing/2014/main" id="{8387BE56-3600-3921-7C53-DAA5B6AD498E}"/>
              </a:ext>
            </a:extLst>
          </p:cNvPr>
          <p:cNvPicPr>
            <a:picLocks noChangeAspect="1"/>
          </p:cNvPicPr>
          <p:nvPr userDrawn="1"/>
        </p:nvPicPr>
        <p:blipFill>
          <a:blip r:embed="rId3"/>
          <a:stretch>
            <a:fillRect/>
          </a:stretch>
        </p:blipFill>
        <p:spPr>
          <a:xfrm>
            <a:off x="598932" y="5315560"/>
            <a:ext cx="2334162" cy="1034555"/>
          </a:xfrm>
          <a:prstGeom prst="rect">
            <a:avLst/>
          </a:prstGeom>
        </p:spPr>
      </p:pic>
      <p:sp>
        <p:nvSpPr>
          <p:cNvPr id="21" name="Title 1">
            <a:extLst>
              <a:ext uri="{FF2B5EF4-FFF2-40B4-BE49-F238E27FC236}">
                <a16:creationId xmlns:a16="http://schemas.microsoft.com/office/drawing/2014/main" id="{AF4B75E6-276A-533D-983A-E64F0B4DD399}"/>
              </a:ext>
            </a:extLst>
          </p:cNvPr>
          <p:cNvSpPr>
            <a:spLocks noGrp="1"/>
          </p:cNvSpPr>
          <p:nvPr>
            <p:ph type="title" hasCustomPrompt="1"/>
          </p:nvPr>
        </p:nvSpPr>
        <p:spPr>
          <a:xfrm>
            <a:off x="720001" y="2220709"/>
            <a:ext cx="5918544" cy="1034555"/>
          </a:xfrm>
        </p:spPr>
        <p:txBody>
          <a:bodyPr/>
          <a:lstStyle>
            <a:lvl1pPr>
              <a:defRPr b="1" i="0">
                <a:solidFill>
                  <a:schemeClr val="bg1"/>
                </a:solidFill>
                <a:latin typeface="Century Gothic" panose="020B0502020202020204" pitchFamily="34" charset="0"/>
              </a:defRPr>
            </a:lvl1pPr>
          </a:lstStyle>
          <a:p>
            <a:r>
              <a:rPr lang="en-GB" dirty="0"/>
              <a:t>Click to edit heading</a:t>
            </a:r>
            <a:endParaRPr lang="en-AU" dirty="0"/>
          </a:p>
        </p:txBody>
      </p:sp>
    </p:spTree>
    <p:extLst>
      <p:ext uri="{BB962C8B-B14F-4D97-AF65-F5344CB8AC3E}">
        <p14:creationId xmlns:p14="http://schemas.microsoft.com/office/powerpoint/2010/main" val="29375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E916-62AC-804C-B51A-3FE40120206E}"/>
              </a:ext>
            </a:extLst>
          </p:cNvPr>
          <p:cNvSpPr>
            <a:spLocks noGrp="1"/>
          </p:cNvSpPr>
          <p:nvPr>
            <p:ph type="title"/>
          </p:nvPr>
        </p:nvSpPr>
        <p:spPr>
          <a:xfrm>
            <a:off x="1091061" y="720000"/>
            <a:ext cx="10009878" cy="1325563"/>
          </a:xfrm>
        </p:spPr>
        <p:txBody>
          <a:bodyPr/>
          <a:lstStyle>
            <a:lvl1pPr>
              <a:defRPr b="1" i="0">
                <a:latin typeface="Century Gothic" panose="020B0502020202020204" pitchFamily="34" charset="0"/>
              </a:defRPr>
            </a:lvl1pPr>
          </a:lstStyle>
          <a:p>
            <a:r>
              <a:rPr lang="en-GB" dirty="0"/>
              <a:t>Click to edit Master title style</a:t>
            </a:r>
            <a:endParaRPr lang="en-AU" dirty="0"/>
          </a:p>
        </p:txBody>
      </p:sp>
      <p:sp>
        <p:nvSpPr>
          <p:cNvPr id="3" name="Content Placeholder 2">
            <a:extLst>
              <a:ext uri="{FF2B5EF4-FFF2-40B4-BE49-F238E27FC236}">
                <a16:creationId xmlns:a16="http://schemas.microsoft.com/office/drawing/2014/main" id="{FFE5CAEC-A2BA-DF4E-B75D-8230773EF4BB}"/>
              </a:ext>
            </a:extLst>
          </p:cNvPr>
          <p:cNvSpPr>
            <a:spLocks noGrp="1"/>
          </p:cNvSpPr>
          <p:nvPr>
            <p:ph idx="1" hasCustomPrompt="1"/>
          </p:nvPr>
        </p:nvSpPr>
        <p:spPr>
          <a:xfrm>
            <a:off x="1091061" y="2180500"/>
            <a:ext cx="10009878" cy="2953631"/>
          </a:xfrm>
        </p:spPr>
        <p:txBody>
          <a:bodyPr/>
          <a:lstStyle>
            <a:lvl1pPr>
              <a:lnSpc>
                <a:spcPct val="100000"/>
              </a:lnSpc>
              <a:spcAft>
                <a:spcPts val="600"/>
              </a:spcAft>
              <a:buClr>
                <a:schemeClr val="accent1"/>
              </a:buClr>
              <a:defRPr sz="2000" b="0" i="0">
                <a:latin typeface="Century Gothic" panose="020B0502020202020204" pitchFamily="34" charset="0"/>
              </a:defRPr>
            </a:lvl1pPr>
            <a:lvl2pPr marL="613800">
              <a:lnSpc>
                <a:spcPct val="100000"/>
              </a:lnSpc>
              <a:spcAft>
                <a:spcPts val="600"/>
              </a:spcAft>
              <a:buClr>
                <a:schemeClr val="accent1"/>
              </a:buClr>
              <a:defRPr sz="2000" b="0"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 </a:t>
            </a:r>
          </a:p>
          <a:p>
            <a:pPr lvl="1"/>
            <a:r>
              <a:rPr lang="en-GB" dirty="0"/>
              <a:t>Second level</a:t>
            </a:r>
          </a:p>
        </p:txBody>
      </p:sp>
      <p:sp>
        <p:nvSpPr>
          <p:cNvPr id="5" name="Rectangle 4">
            <a:extLst>
              <a:ext uri="{FF2B5EF4-FFF2-40B4-BE49-F238E27FC236}">
                <a16:creationId xmlns:a16="http://schemas.microsoft.com/office/drawing/2014/main" id="{35751886-6981-164F-BDCF-FD9BE1D49D52}"/>
              </a:ext>
            </a:extLst>
          </p:cNvPr>
          <p:cNvSpPr/>
          <p:nvPr userDrawn="1"/>
        </p:nvSpPr>
        <p:spPr>
          <a:xfrm rot="5400000">
            <a:off x="5736000" y="402000"/>
            <a:ext cx="720000" cy="12192000"/>
          </a:xfrm>
          <a:prstGeom prst="rect">
            <a:avLst/>
          </a:prstGeom>
          <a:solidFill>
            <a:srgbClr val="440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i="0" dirty="0">
              <a:latin typeface="Century Gothic" panose="020B0502020202020204" pitchFamily="34" charset="0"/>
            </a:endParaRPr>
          </a:p>
        </p:txBody>
      </p:sp>
      <p:sp>
        <p:nvSpPr>
          <p:cNvPr id="4" name="Slide Number Placeholder 5">
            <a:extLst>
              <a:ext uri="{FF2B5EF4-FFF2-40B4-BE49-F238E27FC236}">
                <a16:creationId xmlns:a16="http://schemas.microsoft.com/office/drawing/2014/main" id="{B43F3FF1-4F1C-D775-8B0E-71702E8F7354}"/>
              </a:ext>
            </a:extLst>
          </p:cNvPr>
          <p:cNvSpPr>
            <a:spLocks noGrp="1"/>
          </p:cNvSpPr>
          <p:nvPr>
            <p:ph type="sldNum" sz="quarter" idx="4"/>
          </p:nvPr>
        </p:nvSpPr>
        <p:spPr>
          <a:xfrm>
            <a:off x="11472000" y="6374617"/>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pic>
        <p:nvPicPr>
          <p:cNvPr id="7" name="Picture 6">
            <a:extLst>
              <a:ext uri="{FF2B5EF4-FFF2-40B4-BE49-F238E27FC236}">
                <a16:creationId xmlns:a16="http://schemas.microsoft.com/office/drawing/2014/main" id="{3080D51F-3EAD-F87A-E0EC-2B2160D13835}"/>
              </a:ext>
            </a:extLst>
          </p:cNvPr>
          <p:cNvPicPr>
            <a:picLocks noChangeAspect="1"/>
          </p:cNvPicPr>
          <p:nvPr userDrawn="1"/>
        </p:nvPicPr>
        <p:blipFill>
          <a:blip r:embed="rId2"/>
          <a:stretch>
            <a:fillRect/>
          </a:stretch>
        </p:blipFill>
        <p:spPr>
          <a:xfrm>
            <a:off x="145927" y="6349806"/>
            <a:ext cx="424821" cy="296387"/>
          </a:xfrm>
          <a:prstGeom prst="rect">
            <a:avLst/>
          </a:prstGeom>
        </p:spPr>
      </p:pic>
    </p:spTree>
    <p:extLst>
      <p:ext uri="{BB962C8B-B14F-4D97-AF65-F5344CB8AC3E}">
        <p14:creationId xmlns:p14="http://schemas.microsoft.com/office/powerpoint/2010/main" val="152835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_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751886-6981-164F-BDCF-FD9BE1D49D52}"/>
              </a:ext>
            </a:extLst>
          </p:cNvPr>
          <p:cNvSpPr/>
          <p:nvPr userDrawn="1"/>
        </p:nvSpPr>
        <p:spPr>
          <a:xfrm rot="5400000">
            <a:off x="5736000" y="402000"/>
            <a:ext cx="720000" cy="12192000"/>
          </a:xfrm>
          <a:prstGeom prst="rect">
            <a:avLst/>
          </a:prstGeom>
          <a:solidFill>
            <a:srgbClr val="440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i="0" dirty="0">
              <a:latin typeface="Century Gothic" panose="020B0502020202020204" pitchFamily="34" charset="0"/>
            </a:endParaRPr>
          </a:p>
        </p:txBody>
      </p:sp>
      <p:sp>
        <p:nvSpPr>
          <p:cNvPr id="4" name="Slide Number Placeholder 5">
            <a:extLst>
              <a:ext uri="{FF2B5EF4-FFF2-40B4-BE49-F238E27FC236}">
                <a16:creationId xmlns:a16="http://schemas.microsoft.com/office/drawing/2014/main" id="{B43F3FF1-4F1C-D775-8B0E-71702E8F7354}"/>
              </a:ext>
            </a:extLst>
          </p:cNvPr>
          <p:cNvSpPr>
            <a:spLocks noGrp="1"/>
          </p:cNvSpPr>
          <p:nvPr>
            <p:ph type="sldNum" sz="quarter" idx="4"/>
          </p:nvPr>
        </p:nvSpPr>
        <p:spPr>
          <a:xfrm>
            <a:off x="11472000" y="6374617"/>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pic>
        <p:nvPicPr>
          <p:cNvPr id="7" name="Picture 6">
            <a:extLst>
              <a:ext uri="{FF2B5EF4-FFF2-40B4-BE49-F238E27FC236}">
                <a16:creationId xmlns:a16="http://schemas.microsoft.com/office/drawing/2014/main" id="{3080D51F-3EAD-F87A-E0EC-2B2160D13835}"/>
              </a:ext>
            </a:extLst>
          </p:cNvPr>
          <p:cNvPicPr>
            <a:picLocks noChangeAspect="1"/>
          </p:cNvPicPr>
          <p:nvPr userDrawn="1"/>
        </p:nvPicPr>
        <p:blipFill>
          <a:blip r:embed="rId2"/>
          <a:stretch>
            <a:fillRect/>
          </a:stretch>
        </p:blipFill>
        <p:spPr>
          <a:xfrm>
            <a:off x="145927" y="6349806"/>
            <a:ext cx="424821" cy="296387"/>
          </a:xfrm>
          <a:prstGeom prst="rect">
            <a:avLst/>
          </a:prstGeom>
        </p:spPr>
      </p:pic>
      <p:sp>
        <p:nvSpPr>
          <p:cNvPr id="6" name="Title 1">
            <a:extLst>
              <a:ext uri="{FF2B5EF4-FFF2-40B4-BE49-F238E27FC236}">
                <a16:creationId xmlns:a16="http://schemas.microsoft.com/office/drawing/2014/main" id="{B3376969-B4AB-24B3-2BAE-2601347C5AFC}"/>
              </a:ext>
            </a:extLst>
          </p:cNvPr>
          <p:cNvSpPr>
            <a:spLocks noGrp="1"/>
          </p:cNvSpPr>
          <p:nvPr>
            <p:ph type="title"/>
          </p:nvPr>
        </p:nvSpPr>
        <p:spPr>
          <a:xfrm>
            <a:off x="1015458" y="720000"/>
            <a:ext cx="4655994" cy="1325563"/>
          </a:xfrm>
        </p:spPr>
        <p:txBody>
          <a:bodyPr/>
          <a:lstStyle>
            <a:lvl1pPr>
              <a:defRPr b="1" i="0">
                <a:latin typeface="Century Gothic" panose="020B0502020202020204" pitchFamily="34" charset="0"/>
              </a:defRPr>
            </a:lvl1pPr>
          </a:lstStyle>
          <a:p>
            <a:r>
              <a:rPr lang="en-GB" dirty="0"/>
              <a:t>Click to edit Master title style</a:t>
            </a:r>
            <a:endParaRPr lang="en-AU" dirty="0"/>
          </a:p>
        </p:txBody>
      </p:sp>
      <p:sp>
        <p:nvSpPr>
          <p:cNvPr id="8" name="Content Placeholder 2">
            <a:extLst>
              <a:ext uri="{FF2B5EF4-FFF2-40B4-BE49-F238E27FC236}">
                <a16:creationId xmlns:a16="http://schemas.microsoft.com/office/drawing/2014/main" id="{AB418613-8E5A-8BF3-5615-443D90DF7211}"/>
              </a:ext>
            </a:extLst>
          </p:cNvPr>
          <p:cNvSpPr>
            <a:spLocks noGrp="1"/>
          </p:cNvSpPr>
          <p:nvPr>
            <p:ph idx="10" hasCustomPrompt="1"/>
          </p:nvPr>
        </p:nvSpPr>
        <p:spPr>
          <a:xfrm>
            <a:off x="1015458" y="2180500"/>
            <a:ext cx="4655994" cy="3388346"/>
          </a:xfrm>
        </p:spPr>
        <p:txBody>
          <a:bodyPr/>
          <a:lstStyle>
            <a:lvl1pPr>
              <a:lnSpc>
                <a:spcPct val="100000"/>
              </a:lnSpc>
              <a:spcAft>
                <a:spcPts val="600"/>
              </a:spcAft>
              <a:buClr>
                <a:schemeClr val="accent1"/>
              </a:buClr>
              <a:defRPr sz="2000" b="1" i="0">
                <a:latin typeface="Century Gothic" panose="020B0502020202020204" pitchFamily="34" charset="0"/>
              </a:defRPr>
            </a:lvl1pPr>
            <a:lvl2pPr marL="613800">
              <a:lnSpc>
                <a:spcPct val="100000"/>
              </a:lnSpc>
              <a:spcAft>
                <a:spcPts val="600"/>
              </a:spcAft>
              <a:buClr>
                <a:schemeClr val="accent1"/>
              </a:buClr>
              <a:defRPr sz="2000" b="1"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 </a:t>
            </a:r>
          </a:p>
          <a:p>
            <a:pPr lvl="1"/>
            <a:r>
              <a:rPr lang="en-GB" dirty="0"/>
              <a:t>Second level</a:t>
            </a:r>
          </a:p>
        </p:txBody>
      </p:sp>
      <p:sp>
        <p:nvSpPr>
          <p:cNvPr id="9" name="Content Placeholder 2">
            <a:extLst>
              <a:ext uri="{FF2B5EF4-FFF2-40B4-BE49-F238E27FC236}">
                <a16:creationId xmlns:a16="http://schemas.microsoft.com/office/drawing/2014/main" id="{55B4205B-CF26-D5B9-FEBE-C6B7DCCA09DF}"/>
              </a:ext>
            </a:extLst>
          </p:cNvPr>
          <p:cNvSpPr>
            <a:spLocks noGrp="1"/>
          </p:cNvSpPr>
          <p:nvPr>
            <p:ph idx="11" hasCustomPrompt="1"/>
          </p:nvPr>
        </p:nvSpPr>
        <p:spPr>
          <a:xfrm>
            <a:off x="6391452" y="2180500"/>
            <a:ext cx="4655994" cy="3388346"/>
          </a:xfrm>
        </p:spPr>
        <p:txBody>
          <a:bodyPr/>
          <a:lstStyle>
            <a:lvl1pPr>
              <a:lnSpc>
                <a:spcPct val="100000"/>
              </a:lnSpc>
              <a:spcAft>
                <a:spcPts val="600"/>
              </a:spcAft>
              <a:buClr>
                <a:schemeClr val="accent1"/>
              </a:buClr>
              <a:defRPr sz="2000" b="1" i="0">
                <a:latin typeface="Century Gothic" panose="020B0502020202020204" pitchFamily="34" charset="0"/>
              </a:defRPr>
            </a:lvl1pPr>
            <a:lvl2pPr marL="613800">
              <a:lnSpc>
                <a:spcPct val="100000"/>
              </a:lnSpc>
              <a:spcAft>
                <a:spcPts val="600"/>
              </a:spcAft>
              <a:buClr>
                <a:schemeClr val="accent1"/>
              </a:buClr>
              <a:defRPr sz="2000" b="1"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 </a:t>
            </a:r>
          </a:p>
          <a:p>
            <a:pPr lvl="1"/>
            <a:r>
              <a:rPr lang="en-GB" dirty="0"/>
              <a:t>Second level</a:t>
            </a:r>
          </a:p>
        </p:txBody>
      </p:sp>
      <p:sp>
        <p:nvSpPr>
          <p:cNvPr id="10" name="Text Placeholder 2">
            <a:extLst>
              <a:ext uri="{FF2B5EF4-FFF2-40B4-BE49-F238E27FC236}">
                <a16:creationId xmlns:a16="http://schemas.microsoft.com/office/drawing/2014/main" id="{A248F4EE-6607-8AC6-D84A-09B6268B18E2}"/>
              </a:ext>
            </a:extLst>
          </p:cNvPr>
          <p:cNvSpPr>
            <a:spLocks noGrp="1"/>
          </p:cNvSpPr>
          <p:nvPr>
            <p:ph type="body" sz="quarter" idx="12" hasCustomPrompt="1"/>
          </p:nvPr>
        </p:nvSpPr>
        <p:spPr>
          <a:xfrm>
            <a:off x="6392183" y="720725"/>
            <a:ext cx="4654550" cy="1247775"/>
          </a:xfrm>
        </p:spPr>
        <p:txBody>
          <a:bodyPr/>
          <a:lstStyle>
            <a:lvl1pPr marL="0" indent="0">
              <a:buNone/>
              <a:defRPr sz="4400" b="1" i="0" spc="-150">
                <a:latin typeface="Century Gothic" panose="020B0502020202020204" pitchFamily="34" charset="0"/>
              </a:defRPr>
            </a:lvl1pPr>
          </a:lstStyle>
          <a:p>
            <a:pPr lvl="0"/>
            <a:r>
              <a:rPr lang="en-GB" dirty="0"/>
              <a:t>Click to edit Master title style</a:t>
            </a:r>
            <a:endParaRPr lang="en-US" dirty="0"/>
          </a:p>
        </p:txBody>
      </p:sp>
      <p:cxnSp>
        <p:nvCxnSpPr>
          <p:cNvPr id="11" name="Straight Connector 10">
            <a:extLst>
              <a:ext uri="{FF2B5EF4-FFF2-40B4-BE49-F238E27FC236}">
                <a16:creationId xmlns:a16="http://schemas.microsoft.com/office/drawing/2014/main" id="{2BD8B82A-06B1-1878-B9E6-96C8C0F583AA}"/>
              </a:ext>
            </a:extLst>
          </p:cNvPr>
          <p:cNvCxnSpPr>
            <a:cxnSpLocks/>
          </p:cNvCxnSpPr>
          <p:nvPr userDrawn="1"/>
        </p:nvCxnSpPr>
        <p:spPr>
          <a:xfrm>
            <a:off x="6023775" y="774540"/>
            <a:ext cx="0" cy="479430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26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_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751886-6981-164F-BDCF-FD9BE1D49D52}"/>
              </a:ext>
            </a:extLst>
          </p:cNvPr>
          <p:cNvSpPr/>
          <p:nvPr userDrawn="1"/>
        </p:nvSpPr>
        <p:spPr>
          <a:xfrm rot="5400000">
            <a:off x="5736000" y="402000"/>
            <a:ext cx="720000" cy="12192000"/>
          </a:xfrm>
          <a:prstGeom prst="rect">
            <a:avLst/>
          </a:prstGeom>
          <a:solidFill>
            <a:srgbClr val="440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i="0" dirty="0">
              <a:latin typeface="Century Gothic" panose="020B0502020202020204" pitchFamily="34" charset="0"/>
            </a:endParaRPr>
          </a:p>
        </p:txBody>
      </p:sp>
      <p:sp>
        <p:nvSpPr>
          <p:cNvPr id="4" name="Slide Number Placeholder 5">
            <a:extLst>
              <a:ext uri="{FF2B5EF4-FFF2-40B4-BE49-F238E27FC236}">
                <a16:creationId xmlns:a16="http://schemas.microsoft.com/office/drawing/2014/main" id="{B43F3FF1-4F1C-D775-8B0E-71702E8F7354}"/>
              </a:ext>
            </a:extLst>
          </p:cNvPr>
          <p:cNvSpPr>
            <a:spLocks noGrp="1"/>
          </p:cNvSpPr>
          <p:nvPr>
            <p:ph type="sldNum" sz="quarter" idx="4"/>
          </p:nvPr>
        </p:nvSpPr>
        <p:spPr>
          <a:xfrm>
            <a:off x="11472000" y="6374617"/>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pic>
        <p:nvPicPr>
          <p:cNvPr id="7" name="Picture 6">
            <a:extLst>
              <a:ext uri="{FF2B5EF4-FFF2-40B4-BE49-F238E27FC236}">
                <a16:creationId xmlns:a16="http://schemas.microsoft.com/office/drawing/2014/main" id="{3080D51F-3EAD-F87A-E0EC-2B2160D13835}"/>
              </a:ext>
            </a:extLst>
          </p:cNvPr>
          <p:cNvPicPr>
            <a:picLocks noChangeAspect="1"/>
          </p:cNvPicPr>
          <p:nvPr userDrawn="1"/>
        </p:nvPicPr>
        <p:blipFill>
          <a:blip r:embed="rId2"/>
          <a:stretch>
            <a:fillRect/>
          </a:stretch>
        </p:blipFill>
        <p:spPr>
          <a:xfrm>
            <a:off x="145927" y="6349806"/>
            <a:ext cx="424821" cy="296387"/>
          </a:xfrm>
          <a:prstGeom prst="rect">
            <a:avLst/>
          </a:prstGeom>
        </p:spPr>
      </p:pic>
      <p:cxnSp>
        <p:nvCxnSpPr>
          <p:cNvPr id="2" name="Straight Connector 1">
            <a:extLst>
              <a:ext uri="{FF2B5EF4-FFF2-40B4-BE49-F238E27FC236}">
                <a16:creationId xmlns:a16="http://schemas.microsoft.com/office/drawing/2014/main" id="{D192CE0E-CF66-FE9D-6768-F08114DD64C8}"/>
              </a:ext>
            </a:extLst>
          </p:cNvPr>
          <p:cNvCxnSpPr>
            <a:cxnSpLocks/>
          </p:cNvCxnSpPr>
          <p:nvPr userDrawn="1"/>
        </p:nvCxnSpPr>
        <p:spPr>
          <a:xfrm>
            <a:off x="6023774" y="774540"/>
            <a:ext cx="0" cy="447334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0CDCA78-FF13-1107-593C-339FECFE3A3E}"/>
              </a:ext>
            </a:extLst>
          </p:cNvPr>
          <p:cNvSpPr>
            <a:spLocks noGrp="1"/>
          </p:cNvSpPr>
          <p:nvPr>
            <p:ph idx="10" hasCustomPrompt="1"/>
          </p:nvPr>
        </p:nvSpPr>
        <p:spPr>
          <a:xfrm>
            <a:off x="1015457" y="720000"/>
            <a:ext cx="4655994" cy="4541548"/>
          </a:xfrm>
        </p:spPr>
        <p:txBody>
          <a:bodyPr/>
          <a:lstStyle>
            <a:lvl1pPr>
              <a:lnSpc>
                <a:spcPct val="100000"/>
              </a:lnSpc>
              <a:spcAft>
                <a:spcPts val="600"/>
              </a:spcAft>
              <a:buClr>
                <a:schemeClr val="accent1"/>
              </a:buClr>
              <a:defRPr sz="2000" b="1" i="0">
                <a:latin typeface="Century Gothic" panose="020B0502020202020204" pitchFamily="34" charset="0"/>
              </a:defRPr>
            </a:lvl1pPr>
            <a:lvl2pPr marL="613800">
              <a:lnSpc>
                <a:spcPct val="100000"/>
              </a:lnSpc>
              <a:spcAft>
                <a:spcPts val="600"/>
              </a:spcAft>
              <a:buClr>
                <a:schemeClr val="accent1"/>
              </a:buClr>
              <a:defRPr sz="2000" b="1"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 </a:t>
            </a:r>
          </a:p>
          <a:p>
            <a:pPr lvl="1"/>
            <a:r>
              <a:rPr lang="en-GB" dirty="0"/>
              <a:t>Second level</a:t>
            </a:r>
          </a:p>
        </p:txBody>
      </p:sp>
      <p:sp>
        <p:nvSpPr>
          <p:cNvPr id="12" name="Content Placeholder 2">
            <a:extLst>
              <a:ext uri="{FF2B5EF4-FFF2-40B4-BE49-F238E27FC236}">
                <a16:creationId xmlns:a16="http://schemas.microsoft.com/office/drawing/2014/main" id="{8A22BF37-F910-3010-39B9-94BE1F441472}"/>
              </a:ext>
            </a:extLst>
          </p:cNvPr>
          <p:cNvSpPr>
            <a:spLocks noGrp="1"/>
          </p:cNvSpPr>
          <p:nvPr>
            <p:ph idx="11" hasCustomPrompt="1"/>
          </p:nvPr>
        </p:nvSpPr>
        <p:spPr>
          <a:xfrm>
            <a:off x="6391451" y="720000"/>
            <a:ext cx="4655994" cy="4541548"/>
          </a:xfrm>
        </p:spPr>
        <p:txBody>
          <a:bodyPr/>
          <a:lstStyle>
            <a:lvl1pPr>
              <a:lnSpc>
                <a:spcPct val="100000"/>
              </a:lnSpc>
              <a:spcAft>
                <a:spcPts val="600"/>
              </a:spcAft>
              <a:buClr>
                <a:schemeClr val="accent1"/>
              </a:buClr>
              <a:defRPr sz="2000" b="1" i="0">
                <a:latin typeface="Century Gothic" panose="020B0502020202020204" pitchFamily="34" charset="0"/>
              </a:defRPr>
            </a:lvl1pPr>
            <a:lvl2pPr marL="613800">
              <a:lnSpc>
                <a:spcPct val="100000"/>
              </a:lnSpc>
              <a:spcAft>
                <a:spcPts val="600"/>
              </a:spcAft>
              <a:buClr>
                <a:schemeClr val="accent1"/>
              </a:buClr>
              <a:defRPr sz="2000" b="1"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 </a:t>
            </a:r>
          </a:p>
          <a:p>
            <a:pPr lvl="1"/>
            <a:r>
              <a:rPr lang="en-GB" dirty="0"/>
              <a:t>Second level</a:t>
            </a:r>
          </a:p>
        </p:txBody>
      </p:sp>
    </p:spTree>
    <p:extLst>
      <p:ext uri="{BB962C8B-B14F-4D97-AF65-F5344CB8AC3E}">
        <p14:creationId xmlns:p14="http://schemas.microsoft.com/office/powerpoint/2010/main" val="295003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_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751886-6981-164F-BDCF-FD9BE1D49D52}"/>
              </a:ext>
            </a:extLst>
          </p:cNvPr>
          <p:cNvSpPr/>
          <p:nvPr userDrawn="1"/>
        </p:nvSpPr>
        <p:spPr>
          <a:xfrm rot="5400000">
            <a:off x="5736000" y="402000"/>
            <a:ext cx="720000" cy="12192000"/>
          </a:xfrm>
          <a:prstGeom prst="rect">
            <a:avLst/>
          </a:prstGeom>
          <a:solidFill>
            <a:srgbClr val="440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i="0" dirty="0">
              <a:latin typeface="Century Gothic" panose="020B0502020202020204" pitchFamily="34" charset="0"/>
            </a:endParaRPr>
          </a:p>
        </p:txBody>
      </p:sp>
      <p:sp>
        <p:nvSpPr>
          <p:cNvPr id="4" name="Slide Number Placeholder 5">
            <a:extLst>
              <a:ext uri="{FF2B5EF4-FFF2-40B4-BE49-F238E27FC236}">
                <a16:creationId xmlns:a16="http://schemas.microsoft.com/office/drawing/2014/main" id="{B43F3FF1-4F1C-D775-8B0E-71702E8F7354}"/>
              </a:ext>
            </a:extLst>
          </p:cNvPr>
          <p:cNvSpPr>
            <a:spLocks noGrp="1"/>
          </p:cNvSpPr>
          <p:nvPr>
            <p:ph type="sldNum" sz="quarter" idx="4"/>
          </p:nvPr>
        </p:nvSpPr>
        <p:spPr>
          <a:xfrm>
            <a:off x="11472000" y="6374617"/>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pic>
        <p:nvPicPr>
          <p:cNvPr id="7" name="Picture 6">
            <a:extLst>
              <a:ext uri="{FF2B5EF4-FFF2-40B4-BE49-F238E27FC236}">
                <a16:creationId xmlns:a16="http://schemas.microsoft.com/office/drawing/2014/main" id="{3080D51F-3EAD-F87A-E0EC-2B2160D13835}"/>
              </a:ext>
            </a:extLst>
          </p:cNvPr>
          <p:cNvPicPr>
            <a:picLocks noChangeAspect="1"/>
          </p:cNvPicPr>
          <p:nvPr userDrawn="1"/>
        </p:nvPicPr>
        <p:blipFill>
          <a:blip r:embed="rId2"/>
          <a:stretch>
            <a:fillRect/>
          </a:stretch>
        </p:blipFill>
        <p:spPr>
          <a:xfrm>
            <a:off x="145927" y="6349806"/>
            <a:ext cx="424821" cy="296387"/>
          </a:xfrm>
          <a:prstGeom prst="rect">
            <a:avLst/>
          </a:prstGeom>
        </p:spPr>
      </p:pic>
      <p:sp>
        <p:nvSpPr>
          <p:cNvPr id="6" name="Content Placeholder 2">
            <a:extLst>
              <a:ext uri="{FF2B5EF4-FFF2-40B4-BE49-F238E27FC236}">
                <a16:creationId xmlns:a16="http://schemas.microsoft.com/office/drawing/2014/main" id="{F953A3B1-D2E9-8634-E6D1-7430087D7BE5}"/>
              </a:ext>
            </a:extLst>
          </p:cNvPr>
          <p:cNvSpPr>
            <a:spLocks noGrp="1"/>
          </p:cNvSpPr>
          <p:nvPr>
            <p:ph idx="1" hasCustomPrompt="1"/>
          </p:nvPr>
        </p:nvSpPr>
        <p:spPr>
          <a:xfrm>
            <a:off x="1091061" y="720000"/>
            <a:ext cx="10009878" cy="4713934"/>
          </a:xfrm>
        </p:spPr>
        <p:txBody>
          <a:bodyPr/>
          <a:lstStyle>
            <a:lvl1pPr>
              <a:lnSpc>
                <a:spcPct val="100000"/>
              </a:lnSpc>
              <a:spcAft>
                <a:spcPts val="600"/>
              </a:spcAft>
              <a:buClr>
                <a:schemeClr val="accent1"/>
              </a:buClr>
              <a:defRPr sz="2000" b="1" i="0">
                <a:latin typeface="Century Gothic" panose="020B0502020202020204" pitchFamily="34" charset="0"/>
              </a:defRPr>
            </a:lvl1pPr>
            <a:lvl2pPr marL="613800">
              <a:lnSpc>
                <a:spcPct val="100000"/>
              </a:lnSpc>
              <a:spcAft>
                <a:spcPts val="600"/>
              </a:spcAft>
              <a:buClr>
                <a:schemeClr val="accent1"/>
              </a:buClr>
              <a:defRPr sz="2000" b="1"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 </a:t>
            </a:r>
          </a:p>
          <a:p>
            <a:pPr lvl="1"/>
            <a:r>
              <a:rPr lang="en-GB" dirty="0"/>
              <a:t>Second level</a:t>
            </a:r>
          </a:p>
        </p:txBody>
      </p:sp>
    </p:spTree>
    <p:extLst>
      <p:ext uri="{BB962C8B-B14F-4D97-AF65-F5344CB8AC3E}">
        <p14:creationId xmlns:p14="http://schemas.microsoft.com/office/powerpoint/2010/main" val="187516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Pattern_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CEA5E1E-6F3E-3C46-AC73-FC6B52F94E1C}"/>
              </a:ext>
            </a:extLst>
          </p:cNvPr>
          <p:cNvSpPr>
            <a:spLocks noGrp="1"/>
          </p:cNvSpPr>
          <p:nvPr>
            <p:ph type="title"/>
          </p:nvPr>
        </p:nvSpPr>
        <p:spPr>
          <a:xfrm>
            <a:off x="1440000" y="720000"/>
            <a:ext cx="10009878" cy="1325563"/>
          </a:xfrm>
        </p:spPr>
        <p:txBody>
          <a:bodyPr/>
          <a:lstStyle>
            <a:lvl1pPr>
              <a:defRPr b="1" i="0">
                <a:latin typeface="Century Gothic" panose="020B0502020202020204" pitchFamily="34" charset="0"/>
              </a:defRPr>
            </a:lvl1pPr>
          </a:lstStyle>
          <a:p>
            <a:r>
              <a:rPr lang="en-GB" dirty="0"/>
              <a:t>Click to edit Master title style</a:t>
            </a:r>
            <a:endParaRPr lang="en-AU" dirty="0"/>
          </a:p>
        </p:txBody>
      </p:sp>
      <p:sp>
        <p:nvSpPr>
          <p:cNvPr id="11" name="Rectangle 10">
            <a:extLst>
              <a:ext uri="{FF2B5EF4-FFF2-40B4-BE49-F238E27FC236}">
                <a16:creationId xmlns:a16="http://schemas.microsoft.com/office/drawing/2014/main" id="{FF3C2D7D-D7D2-6243-B24A-16C75AEA500C}"/>
              </a:ext>
            </a:extLst>
          </p:cNvPr>
          <p:cNvSpPr/>
          <p:nvPr userDrawn="1"/>
        </p:nvSpPr>
        <p:spPr>
          <a:xfrm>
            <a:off x="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i="0" dirty="0">
              <a:latin typeface="Century Gothic" panose="020B0502020202020204" pitchFamily="34" charset="0"/>
            </a:endParaRPr>
          </a:p>
        </p:txBody>
      </p:sp>
      <p:pic>
        <p:nvPicPr>
          <p:cNvPr id="5" name="Picture 4">
            <a:extLst>
              <a:ext uri="{FF2B5EF4-FFF2-40B4-BE49-F238E27FC236}">
                <a16:creationId xmlns:a16="http://schemas.microsoft.com/office/drawing/2014/main" id="{15CA6573-5143-5470-3B75-6BE9E4C2B523}"/>
              </a:ext>
            </a:extLst>
          </p:cNvPr>
          <p:cNvPicPr>
            <a:picLocks noChangeAspect="1"/>
          </p:cNvPicPr>
          <p:nvPr userDrawn="1"/>
        </p:nvPicPr>
        <p:blipFill>
          <a:blip r:embed="rId2"/>
          <a:stretch>
            <a:fillRect/>
          </a:stretch>
        </p:blipFill>
        <p:spPr>
          <a:xfrm>
            <a:off x="138432" y="6424169"/>
            <a:ext cx="424821" cy="296387"/>
          </a:xfrm>
          <a:prstGeom prst="rect">
            <a:avLst/>
          </a:prstGeom>
        </p:spPr>
      </p:pic>
      <p:sp>
        <p:nvSpPr>
          <p:cNvPr id="6" name="Slide Number Placeholder 5">
            <a:extLst>
              <a:ext uri="{FF2B5EF4-FFF2-40B4-BE49-F238E27FC236}">
                <a16:creationId xmlns:a16="http://schemas.microsoft.com/office/drawing/2014/main" id="{8364811E-661F-8C4A-0264-F096DF4E7091}"/>
              </a:ext>
            </a:extLst>
          </p:cNvPr>
          <p:cNvSpPr>
            <a:spLocks noGrp="1"/>
          </p:cNvSpPr>
          <p:nvPr>
            <p:ph type="sldNum" sz="quarter" idx="4"/>
          </p:nvPr>
        </p:nvSpPr>
        <p:spPr>
          <a:xfrm>
            <a:off x="0" y="6103458"/>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spTree>
    <p:extLst>
      <p:ext uri="{BB962C8B-B14F-4D97-AF65-F5344CB8AC3E}">
        <p14:creationId xmlns:p14="http://schemas.microsoft.com/office/powerpoint/2010/main" val="182356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Pattern_2">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CF47AFE-131E-3F4F-A3FB-435F6F0C170B}"/>
              </a:ext>
            </a:extLst>
          </p:cNvPr>
          <p:cNvSpPr>
            <a:spLocks noGrp="1"/>
          </p:cNvSpPr>
          <p:nvPr>
            <p:ph type="title"/>
          </p:nvPr>
        </p:nvSpPr>
        <p:spPr>
          <a:xfrm>
            <a:off x="1440000" y="720001"/>
            <a:ext cx="10009878" cy="631722"/>
          </a:xfrm>
        </p:spPr>
        <p:txBody>
          <a:bodyPr/>
          <a:lstStyle>
            <a:lvl1pPr>
              <a:defRPr b="1" i="0">
                <a:latin typeface="Century Gothic" panose="020B0502020202020204" pitchFamily="34" charset="0"/>
              </a:defRPr>
            </a:lvl1pPr>
          </a:lstStyle>
          <a:p>
            <a:r>
              <a:rPr lang="en-GB" dirty="0"/>
              <a:t>Click to edit Master title style</a:t>
            </a:r>
            <a:endParaRPr lang="en-AU" dirty="0"/>
          </a:p>
        </p:txBody>
      </p:sp>
      <p:sp>
        <p:nvSpPr>
          <p:cNvPr id="9" name="Rectangle 8">
            <a:extLst>
              <a:ext uri="{FF2B5EF4-FFF2-40B4-BE49-F238E27FC236}">
                <a16:creationId xmlns:a16="http://schemas.microsoft.com/office/drawing/2014/main" id="{589D4126-590A-A14A-86A3-9A29CC8C4FAE}"/>
              </a:ext>
            </a:extLst>
          </p:cNvPr>
          <p:cNvSpPr/>
          <p:nvPr userDrawn="1"/>
        </p:nvSpPr>
        <p:spPr>
          <a:xfrm>
            <a:off x="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i="0" dirty="0">
              <a:latin typeface="Century Gothic" panose="020B0502020202020204" pitchFamily="34" charset="0"/>
            </a:endParaRPr>
          </a:p>
        </p:txBody>
      </p:sp>
      <p:pic>
        <p:nvPicPr>
          <p:cNvPr id="5" name="Picture 4" descr="A blue and black logo&#10;&#10;Description automatically generated">
            <a:extLst>
              <a:ext uri="{FF2B5EF4-FFF2-40B4-BE49-F238E27FC236}">
                <a16:creationId xmlns:a16="http://schemas.microsoft.com/office/drawing/2014/main" id="{39D35D9B-1BF2-B248-5986-C9703EDCDEA1}"/>
              </a:ext>
            </a:extLst>
          </p:cNvPr>
          <p:cNvPicPr>
            <a:picLocks noChangeAspect="1"/>
          </p:cNvPicPr>
          <p:nvPr userDrawn="1"/>
        </p:nvPicPr>
        <p:blipFill>
          <a:blip r:embed="rId2"/>
          <a:stretch>
            <a:fillRect/>
          </a:stretch>
        </p:blipFill>
        <p:spPr>
          <a:xfrm flipH="1">
            <a:off x="6324600" y="983974"/>
            <a:ext cx="6858000" cy="6858000"/>
          </a:xfrm>
          <a:prstGeom prst="rect">
            <a:avLst/>
          </a:prstGeom>
        </p:spPr>
      </p:pic>
      <p:sp>
        <p:nvSpPr>
          <p:cNvPr id="7" name="Content Placeholder 2">
            <a:extLst>
              <a:ext uri="{FF2B5EF4-FFF2-40B4-BE49-F238E27FC236}">
                <a16:creationId xmlns:a16="http://schemas.microsoft.com/office/drawing/2014/main" id="{FF857A4F-FB02-F19A-1D8A-FEF63EB50D88}"/>
              </a:ext>
            </a:extLst>
          </p:cNvPr>
          <p:cNvSpPr>
            <a:spLocks noGrp="1"/>
          </p:cNvSpPr>
          <p:nvPr>
            <p:ph idx="10"/>
          </p:nvPr>
        </p:nvSpPr>
        <p:spPr>
          <a:xfrm>
            <a:off x="1440006" y="1594091"/>
            <a:ext cx="4655994" cy="3957500"/>
          </a:xfrm>
        </p:spPr>
        <p:txBody>
          <a:bodyPr/>
          <a:lstStyle>
            <a:lvl1pPr>
              <a:lnSpc>
                <a:spcPct val="100000"/>
              </a:lnSpc>
              <a:spcAft>
                <a:spcPts val="600"/>
              </a:spcAft>
              <a:buClr>
                <a:schemeClr val="accent1"/>
              </a:buClr>
              <a:defRPr sz="2000" b="1" i="0">
                <a:latin typeface="Century Gothic" panose="020B0502020202020204" pitchFamily="34" charset="0"/>
              </a:defRPr>
            </a:lvl1pPr>
            <a:lvl2pPr marL="613800">
              <a:lnSpc>
                <a:spcPct val="100000"/>
              </a:lnSpc>
              <a:spcAft>
                <a:spcPts val="600"/>
              </a:spcAft>
              <a:buClr>
                <a:schemeClr val="accent1"/>
              </a:buClr>
              <a:defRPr sz="2000" b="1"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p:txBody>
      </p:sp>
      <p:pic>
        <p:nvPicPr>
          <p:cNvPr id="6" name="Picture 5">
            <a:extLst>
              <a:ext uri="{FF2B5EF4-FFF2-40B4-BE49-F238E27FC236}">
                <a16:creationId xmlns:a16="http://schemas.microsoft.com/office/drawing/2014/main" id="{DEDF195F-7B00-5C29-70B5-90BDE368E8EF}"/>
              </a:ext>
            </a:extLst>
          </p:cNvPr>
          <p:cNvPicPr>
            <a:picLocks noChangeAspect="1"/>
          </p:cNvPicPr>
          <p:nvPr userDrawn="1"/>
        </p:nvPicPr>
        <p:blipFill>
          <a:blip r:embed="rId3"/>
          <a:stretch>
            <a:fillRect/>
          </a:stretch>
        </p:blipFill>
        <p:spPr>
          <a:xfrm>
            <a:off x="138432" y="6424169"/>
            <a:ext cx="424821" cy="296387"/>
          </a:xfrm>
          <a:prstGeom prst="rect">
            <a:avLst/>
          </a:prstGeom>
        </p:spPr>
      </p:pic>
      <p:sp>
        <p:nvSpPr>
          <p:cNvPr id="10" name="Slide Number Placeholder 5">
            <a:extLst>
              <a:ext uri="{FF2B5EF4-FFF2-40B4-BE49-F238E27FC236}">
                <a16:creationId xmlns:a16="http://schemas.microsoft.com/office/drawing/2014/main" id="{38051BB9-F699-32F1-3532-263E33EB8999}"/>
              </a:ext>
            </a:extLst>
          </p:cNvPr>
          <p:cNvSpPr>
            <a:spLocks noGrp="1"/>
          </p:cNvSpPr>
          <p:nvPr>
            <p:ph type="sldNum" sz="quarter" idx="4"/>
          </p:nvPr>
        </p:nvSpPr>
        <p:spPr>
          <a:xfrm>
            <a:off x="0" y="6103458"/>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spTree>
    <p:extLst>
      <p:ext uri="{BB962C8B-B14F-4D97-AF65-F5344CB8AC3E}">
        <p14:creationId xmlns:p14="http://schemas.microsoft.com/office/powerpoint/2010/main" val="235684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with Pattern_2">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CF47AFE-131E-3F4F-A3FB-435F6F0C170B}"/>
              </a:ext>
            </a:extLst>
          </p:cNvPr>
          <p:cNvSpPr>
            <a:spLocks noGrp="1"/>
          </p:cNvSpPr>
          <p:nvPr>
            <p:ph type="title"/>
          </p:nvPr>
        </p:nvSpPr>
        <p:spPr>
          <a:xfrm>
            <a:off x="1440000" y="720001"/>
            <a:ext cx="10009878" cy="631722"/>
          </a:xfrm>
        </p:spPr>
        <p:txBody>
          <a:bodyPr/>
          <a:lstStyle>
            <a:lvl1pPr>
              <a:defRPr b="1" i="0">
                <a:latin typeface="Century Gothic" panose="020B0502020202020204" pitchFamily="34" charset="0"/>
              </a:defRPr>
            </a:lvl1pPr>
          </a:lstStyle>
          <a:p>
            <a:r>
              <a:rPr lang="en-GB" dirty="0"/>
              <a:t>Click to edit Master title style</a:t>
            </a:r>
            <a:endParaRPr lang="en-AU" dirty="0"/>
          </a:p>
        </p:txBody>
      </p:sp>
      <p:sp>
        <p:nvSpPr>
          <p:cNvPr id="9" name="Rectangle 8">
            <a:extLst>
              <a:ext uri="{FF2B5EF4-FFF2-40B4-BE49-F238E27FC236}">
                <a16:creationId xmlns:a16="http://schemas.microsoft.com/office/drawing/2014/main" id="{589D4126-590A-A14A-86A3-9A29CC8C4FAE}"/>
              </a:ext>
            </a:extLst>
          </p:cNvPr>
          <p:cNvSpPr/>
          <p:nvPr userDrawn="1"/>
        </p:nvSpPr>
        <p:spPr>
          <a:xfrm>
            <a:off x="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i="0"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id="{FF857A4F-FB02-F19A-1D8A-FEF63EB50D88}"/>
              </a:ext>
            </a:extLst>
          </p:cNvPr>
          <p:cNvSpPr>
            <a:spLocks noGrp="1"/>
          </p:cNvSpPr>
          <p:nvPr>
            <p:ph idx="10"/>
          </p:nvPr>
        </p:nvSpPr>
        <p:spPr>
          <a:xfrm>
            <a:off x="1440006" y="1594091"/>
            <a:ext cx="4655994" cy="3957500"/>
          </a:xfrm>
        </p:spPr>
        <p:txBody>
          <a:bodyPr/>
          <a:lstStyle>
            <a:lvl1pPr>
              <a:lnSpc>
                <a:spcPct val="100000"/>
              </a:lnSpc>
              <a:spcAft>
                <a:spcPts val="600"/>
              </a:spcAft>
              <a:buClr>
                <a:schemeClr val="accent1"/>
              </a:buClr>
              <a:defRPr sz="2000" b="1" i="0">
                <a:latin typeface="Century Gothic" panose="020B0502020202020204" pitchFamily="34" charset="0"/>
              </a:defRPr>
            </a:lvl1pPr>
            <a:lvl2pPr marL="613800">
              <a:lnSpc>
                <a:spcPct val="100000"/>
              </a:lnSpc>
              <a:spcAft>
                <a:spcPts val="600"/>
              </a:spcAft>
              <a:buClr>
                <a:schemeClr val="accent1"/>
              </a:buClr>
              <a:defRPr sz="2000" b="1"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p:txBody>
      </p:sp>
      <p:pic>
        <p:nvPicPr>
          <p:cNvPr id="6" name="Picture 5">
            <a:extLst>
              <a:ext uri="{FF2B5EF4-FFF2-40B4-BE49-F238E27FC236}">
                <a16:creationId xmlns:a16="http://schemas.microsoft.com/office/drawing/2014/main" id="{DEDF195F-7B00-5C29-70B5-90BDE368E8EF}"/>
              </a:ext>
            </a:extLst>
          </p:cNvPr>
          <p:cNvPicPr>
            <a:picLocks noChangeAspect="1"/>
          </p:cNvPicPr>
          <p:nvPr userDrawn="1"/>
        </p:nvPicPr>
        <p:blipFill>
          <a:blip r:embed="rId2"/>
          <a:stretch>
            <a:fillRect/>
          </a:stretch>
        </p:blipFill>
        <p:spPr>
          <a:xfrm>
            <a:off x="138432" y="6424169"/>
            <a:ext cx="424821" cy="296387"/>
          </a:xfrm>
          <a:prstGeom prst="rect">
            <a:avLst/>
          </a:prstGeom>
        </p:spPr>
      </p:pic>
      <p:sp>
        <p:nvSpPr>
          <p:cNvPr id="10" name="Slide Number Placeholder 5">
            <a:extLst>
              <a:ext uri="{FF2B5EF4-FFF2-40B4-BE49-F238E27FC236}">
                <a16:creationId xmlns:a16="http://schemas.microsoft.com/office/drawing/2014/main" id="{38051BB9-F699-32F1-3532-263E33EB8999}"/>
              </a:ext>
            </a:extLst>
          </p:cNvPr>
          <p:cNvSpPr>
            <a:spLocks noGrp="1"/>
          </p:cNvSpPr>
          <p:nvPr>
            <p:ph type="sldNum" sz="quarter" idx="4"/>
          </p:nvPr>
        </p:nvSpPr>
        <p:spPr>
          <a:xfrm>
            <a:off x="0" y="6103458"/>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pic>
        <p:nvPicPr>
          <p:cNvPr id="3" name="Picture 2" descr="A colorful squares and circles&#10;&#10;Description automatically generated">
            <a:extLst>
              <a:ext uri="{FF2B5EF4-FFF2-40B4-BE49-F238E27FC236}">
                <a16:creationId xmlns:a16="http://schemas.microsoft.com/office/drawing/2014/main" id="{9EAEBA66-6A60-E200-B050-00A551B29344}"/>
              </a:ext>
            </a:extLst>
          </p:cNvPr>
          <p:cNvPicPr>
            <a:picLocks noChangeAspect="1"/>
          </p:cNvPicPr>
          <p:nvPr userDrawn="1"/>
        </p:nvPicPr>
        <p:blipFill>
          <a:blip r:embed="rId3"/>
          <a:stretch>
            <a:fillRect/>
          </a:stretch>
        </p:blipFill>
        <p:spPr>
          <a:xfrm>
            <a:off x="6096000" y="-1491536"/>
            <a:ext cx="6568119" cy="9841072"/>
          </a:xfrm>
          <a:prstGeom prst="rect">
            <a:avLst/>
          </a:prstGeom>
        </p:spPr>
      </p:pic>
    </p:spTree>
    <p:extLst>
      <p:ext uri="{BB962C8B-B14F-4D97-AF65-F5344CB8AC3E}">
        <p14:creationId xmlns:p14="http://schemas.microsoft.com/office/powerpoint/2010/main" val="331538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with Pattern_2">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CF47AFE-131E-3F4F-A3FB-435F6F0C170B}"/>
              </a:ext>
            </a:extLst>
          </p:cNvPr>
          <p:cNvSpPr>
            <a:spLocks noGrp="1"/>
          </p:cNvSpPr>
          <p:nvPr>
            <p:ph type="title"/>
          </p:nvPr>
        </p:nvSpPr>
        <p:spPr>
          <a:xfrm>
            <a:off x="1440000" y="720001"/>
            <a:ext cx="10009878" cy="631722"/>
          </a:xfrm>
        </p:spPr>
        <p:txBody>
          <a:bodyPr/>
          <a:lstStyle>
            <a:lvl1pPr>
              <a:defRPr b="1" i="0">
                <a:latin typeface="Century Gothic" panose="020B0502020202020204" pitchFamily="34" charset="0"/>
              </a:defRPr>
            </a:lvl1pPr>
          </a:lstStyle>
          <a:p>
            <a:r>
              <a:rPr lang="en-GB" dirty="0"/>
              <a:t>Click to edit Master title style</a:t>
            </a:r>
            <a:endParaRPr lang="en-AU" dirty="0"/>
          </a:p>
        </p:txBody>
      </p:sp>
      <p:sp>
        <p:nvSpPr>
          <p:cNvPr id="9" name="Rectangle 8">
            <a:extLst>
              <a:ext uri="{FF2B5EF4-FFF2-40B4-BE49-F238E27FC236}">
                <a16:creationId xmlns:a16="http://schemas.microsoft.com/office/drawing/2014/main" id="{589D4126-590A-A14A-86A3-9A29CC8C4FAE}"/>
              </a:ext>
            </a:extLst>
          </p:cNvPr>
          <p:cNvSpPr/>
          <p:nvPr userDrawn="1"/>
        </p:nvSpPr>
        <p:spPr>
          <a:xfrm>
            <a:off x="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i="0"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id="{FF857A4F-FB02-F19A-1D8A-FEF63EB50D88}"/>
              </a:ext>
            </a:extLst>
          </p:cNvPr>
          <p:cNvSpPr>
            <a:spLocks noGrp="1"/>
          </p:cNvSpPr>
          <p:nvPr>
            <p:ph idx="10"/>
          </p:nvPr>
        </p:nvSpPr>
        <p:spPr>
          <a:xfrm>
            <a:off x="1440006" y="1594091"/>
            <a:ext cx="4655994" cy="3957500"/>
          </a:xfrm>
        </p:spPr>
        <p:txBody>
          <a:bodyPr/>
          <a:lstStyle>
            <a:lvl1pPr>
              <a:lnSpc>
                <a:spcPct val="100000"/>
              </a:lnSpc>
              <a:spcAft>
                <a:spcPts val="600"/>
              </a:spcAft>
              <a:buClr>
                <a:schemeClr val="accent1"/>
              </a:buClr>
              <a:defRPr sz="2000" b="1" i="0">
                <a:latin typeface="Century Gothic" panose="020B0502020202020204" pitchFamily="34" charset="0"/>
              </a:defRPr>
            </a:lvl1pPr>
            <a:lvl2pPr marL="613800">
              <a:lnSpc>
                <a:spcPct val="100000"/>
              </a:lnSpc>
              <a:spcAft>
                <a:spcPts val="600"/>
              </a:spcAft>
              <a:buClr>
                <a:schemeClr val="accent1"/>
              </a:buClr>
              <a:defRPr sz="2000" b="1"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p:txBody>
      </p:sp>
      <p:pic>
        <p:nvPicPr>
          <p:cNvPr id="6" name="Picture 5">
            <a:extLst>
              <a:ext uri="{FF2B5EF4-FFF2-40B4-BE49-F238E27FC236}">
                <a16:creationId xmlns:a16="http://schemas.microsoft.com/office/drawing/2014/main" id="{DEDF195F-7B00-5C29-70B5-90BDE368E8EF}"/>
              </a:ext>
            </a:extLst>
          </p:cNvPr>
          <p:cNvPicPr>
            <a:picLocks noChangeAspect="1"/>
          </p:cNvPicPr>
          <p:nvPr userDrawn="1"/>
        </p:nvPicPr>
        <p:blipFill>
          <a:blip r:embed="rId2"/>
          <a:stretch>
            <a:fillRect/>
          </a:stretch>
        </p:blipFill>
        <p:spPr>
          <a:xfrm>
            <a:off x="138432" y="6424169"/>
            <a:ext cx="424821" cy="296387"/>
          </a:xfrm>
          <a:prstGeom prst="rect">
            <a:avLst/>
          </a:prstGeom>
        </p:spPr>
      </p:pic>
      <p:sp>
        <p:nvSpPr>
          <p:cNvPr id="10" name="Slide Number Placeholder 5">
            <a:extLst>
              <a:ext uri="{FF2B5EF4-FFF2-40B4-BE49-F238E27FC236}">
                <a16:creationId xmlns:a16="http://schemas.microsoft.com/office/drawing/2014/main" id="{38051BB9-F699-32F1-3532-263E33EB8999}"/>
              </a:ext>
            </a:extLst>
          </p:cNvPr>
          <p:cNvSpPr>
            <a:spLocks noGrp="1"/>
          </p:cNvSpPr>
          <p:nvPr>
            <p:ph type="sldNum" sz="quarter" idx="4"/>
          </p:nvPr>
        </p:nvSpPr>
        <p:spPr>
          <a:xfrm>
            <a:off x="0" y="6103458"/>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pic>
        <p:nvPicPr>
          <p:cNvPr id="2" name="Picture 1" descr="A group of colorful squares&#10;&#10;Description automatically generated">
            <a:extLst>
              <a:ext uri="{FF2B5EF4-FFF2-40B4-BE49-F238E27FC236}">
                <a16:creationId xmlns:a16="http://schemas.microsoft.com/office/drawing/2014/main" id="{69F0EB04-4D86-650B-7DC9-FFFE04B82015}"/>
              </a:ext>
            </a:extLst>
          </p:cNvPr>
          <p:cNvPicPr>
            <a:picLocks noChangeAspect="1"/>
          </p:cNvPicPr>
          <p:nvPr userDrawn="1"/>
        </p:nvPicPr>
        <p:blipFill>
          <a:blip r:embed="rId3"/>
          <a:stretch>
            <a:fillRect/>
          </a:stretch>
        </p:blipFill>
        <p:spPr>
          <a:xfrm>
            <a:off x="7025834" y="1682258"/>
            <a:ext cx="5166166" cy="5175742"/>
          </a:xfrm>
          <a:prstGeom prst="rect">
            <a:avLst/>
          </a:prstGeom>
        </p:spPr>
      </p:pic>
    </p:spTree>
    <p:extLst>
      <p:ext uri="{BB962C8B-B14F-4D97-AF65-F5344CB8AC3E}">
        <p14:creationId xmlns:p14="http://schemas.microsoft.com/office/powerpoint/2010/main" val="41815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Pattern_3">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745A737-E0BD-6A4F-87D6-6684771911F2}"/>
              </a:ext>
            </a:extLst>
          </p:cNvPr>
          <p:cNvSpPr>
            <a:spLocks noGrp="1"/>
          </p:cNvSpPr>
          <p:nvPr>
            <p:ph type="title"/>
          </p:nvPr>
        </p:nvSpPr>
        <p:spPr>
          <a:xfrm>
            <a:off x="1440000" y="720000"/>
            <a:ext cx="4593541" cy="572087"/>
          </a:xfrm>
        </p:spPr>
        <p:txBody>
          <a:bodyPr/>
          <a:lstStyle>
            <a:lvl1pPr>
              <a:defRPr b="1" i="0">
                <a:latin typeface="Century Gothic" panose="020B0502020202020204" pitchFamily="34" charset="0"/>
              </a:defRPr>
            </a:lvl1pPr>
          </a:lstStyle>
          <a:p>
            <a:r>
              <a:rPr lang="en-GB" dirty="0"/>
              <a:t>Click to edit</a:t>
            </a:r>
            <a:endParaRPr lang="en-AU" dirty="0"/>
          </a:p>
        </p:txBody>
      </p:sp>
      <p:sp>
        <p:nvSpPr>
          <p:cNvPr id="9" name="Rectangle 8">
            <a:extLst>
              <a:ext uri="{FF2B5EF4-FFF2-40B4-BE49-F238E27FC236}">
                <a16:creationId xmlns:a16="http://schemas.microsoft.com/office/drawing/2014/main" id="{A9EF3BA8-E2FB-F240-BDE4-E0822D394BEC}"/>
              </a:ext>
            </a:extLst>
          </p:cNvPr>
          <p:cNvSpPr/>
          <p:nvPr userDrawn="1"/>
        </p:nvSpPr>
        <p:spPr>
          <a:xfrm>
            <a:off x="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i="0" dirty="0">
              <a:latin typeface="Century Gothic" panose="020B0502020202020204" pitchFamily="34" charset="0"/>
            </a:endParaRPr>
          </a:p>
        </p:txBody>
      </p:sp>
      <p:sp>
        <p:nvSpPr>
          <p:cNvPr id="4" name="Content Placeholder 2">
            <a:extLst>
              <a:ext uri="{FF2B5EF4-FFF2-40B4-BE49-F238E27FC236}">
                <a16:creationId xmlns:a16="http://schemas.microsoft.com/office/drawing/2014/main" id="{340990FE-7CA9-1B5E-C8BC-E3528FCEFD01}"/>
              </a:ext>
            </a:extLst>
          </p:cNvPr>
          <p:cNvSpPr>
            <a:spLocks noGrp="1"/>
          </p:cNvSpPr>
          <p:nvPr>
            <p:ph idx="10"/>
          </p:nvPr>
        </p:nvSpPr>
        <p:spPr>
          <a:xfrm>
            <a:off x="1440006" y="1594091"/>
            <a:ext cx="4655994" cy="3957500"/>
          </a:xfrm>
        </p:spPr>
        <p:txBody>
          <a:bodyPr/>
          <a:lstStyle>
            <a:lvl1pPr>
              <a:lnSpc>
                <a:spcPct val="100000"/>
              </a:lnSpc>
              <a:spcAft>
                <a:spcPts val="600"/>
              </a:spcAft>
              <a:buClr>
                <a:schemeClr val="accent1"/>
              </a:buClr>
              <a:defRPr sz="2000" b="1" i="0">
                <a:latin typeface="Century Gothic" panose="020B0502020202020204" pitchFamily="34" charset="0"/>
              </a:defRPr>
            </a:lvl1pPr>
            <a:lvl2pPr marL="613800">
              <a:lnSpc>
                <a:spcPct val="100000"/>
              </a:lnSpc>
              <a:spcAft>
                <a:spcPts val="600"/>
              </a:spcAft>
              <a:buClr>
                <a:schemeClr val="accent1"/>
              </a:buClr>
              <a:defRPr sz="2000" b="1"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p:txBody>
      </p:sp>
      <p:sp>
        <p:nvSpPr>
          <p:cNvPr id="7" name="Picture Placeholder 4">
            <a:extLst>
              <a:ext uri="{FF2B5EF4-FFF2-40B4-BE49-F238E27FC236}">
                <a16:creationId xmlns:a16="http://schemas.microsoft.com/office/drawing/2014/main" id="{4092656B-4C94-2612-880B-21E6CABBC872}"/>
              </a:ext>
            </a:extLst>
          </p:cNvPr>
          <p:cNvSpPr>
            <a:spLocks noGrp="1"/>
          </p:cNvSpPr>
          <p:nvPr>
            <p:ph type="pic" sz="quarter" idx="11"/>
          </p:nvPr>
        </p:nvSpPr>
        <p:spPr>
          <a:xfrm>
            <a:off x="6793746" y="0"/>
            <a:ext cx="5398254" cy="6858000"/>
          </a:xfrm>
        </p:spPr>
        <p:txBody>
          <a:bodyPr wrap="none"/>
          <a:lstStyle>
            <a:lvl1pPr marL="0" indent="0">
              <a:buNone/>
              <a:defRPr sz="2000" b="1" i="0">
                <a:latin typeface="Century Gothic" panose="020B0502020202020204" pitchFamily="34" charset="0"/>
              </a:defRPr>
            </a:lvl1pPr>
          </a:lstStyle>
          <a:p>
            <a:endParaRPr lang="en-AU" dirty="0"/>
          </a:p>
        </p:txBody>
      </p:sp>
      <p:pic>
        <p:nvPicPr>
          <p:cNvPr id="6" name="Picture 5">
            <a:extLst>
              <a:ext uri="{FF2B5EF4-FFF2-40B4-BE49-F238E27FC236}">
                <a16:creationId xmlns:a16="http://schemas.microsoft.com/office/drawing/2014/main" id="{F1D1AC82-1C66-1992-14D0-584BFCE5799C}"/>
              </a:ext>
            </a:extLst>
          </p:cNvPr>
          <p:cNvPicPr>
            <a:picLocks noChangeAspect="1"/>
          </p:cNvPicPr>
          <p:nvPr userDrawn="1"/>
        </p:nvPicPr>
        <p:blipFill>
          <a:blip r:embed="rId2"/>
          <a:stretch>
            <a:fillRect/>
          </a:stretch>
        </p:blipFill>
        <p:spPr>
          <a:xfrm>
            <a:off x="138432" y="6424169"/>
            <a:ext cx="424821" cy="296387"/>
          </a:xfrm>
          <a:prstGeom prst="rect">
            <a:avLst/>
          </a:prstGeom>
        </p:spPr>
      </p:pic>
      <p:sp>
        <p:nvSpPr>
          <p:cNvPr id="10" name="Slide Number Placeholder 5">
            <a:extLst>
              <a:ext uri="{FF2B5EF4-FFF2-40B4-BE49-F238E27FC236}">
                <a16:creationId xmlns:a16="http://schemas.microsoft.com/office/drawing/2014/main" id="{001AE8E5-D4FF-057D-4DF2-41D004508E08}"/>
              </a:ext>
            </a:extLst>
          </p:cNvPr>
          <p:cNvSpPr>
            <a:spLocks noGrp="1"/>
          </p:cNvSpPr>
          <p:nvPr>
            <p:ph type="sldNum" sz="quarter" idx="4"/>
          </p:nvPr>
        </p:nvSpPr>
        <p:spPr>
          <a:xfrm>
            <a:off x="0" y="6103458"/>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spTree>
    <p:extLst>
      <p:ext uri="{BB962C8B-B14F-4D97-AF65-F5344CB8AC3E}">
        <p14:creationId xmlns:p14="http://schemas.microsoft.com/office/powerpoint/2010/main" val="115788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with Pattern_3">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745A737-E0BD-6A4F-87D6-6684771911F2}"/>
              </a:ext>
            </a:extLst>
          </p:cNvPr>
          <p:cNvSpPr>
            <a:spLocks noGrp="1"/>
          </p:cNvSpPr>
          <p:nvPr>
            <p:ph type="title"/>
          </p:nvPr>
        </p:nvSpPr>
        <p:spPr>
          <a:xfrm>
            <a:off x="1440000" y="720000"/>
            <a:ext cx="4593541" cy="572087"/>
          </a:xfrm>
        </p:spPr>
        <p:txBody>
          <a:bodyPr/>
          <a:lstStyle>
            <a:lvl1pPr>
              <a:defRPr b="1" i="0">
                <a:latin typeface="Century Gothic" panose="020B0502020202020204" pitchFamily="34" charset="0"/>
              </a:defRPr>
            </a:lvl1pPr>
          </a:lstStyle>
          <a:p>
            <a:r>
              <a:rPr lang="en-GB" dirty="0"/>
              <a:t>Click to edit</a:t>
            </a:r>
            <a:endParaRPr lang="en-AU" dirty="0"/>
          </a:p>
        </p:txBody>
      </p:sp>
      <p:sp>
        <p:nvSpPr>
          <p:cNvPr id="9" name="Rectangle 8">
            <a:extLst>
              <a:ext uri="{FF2B5EF4-FFF2-40B4-BE49-F238E27FC236}">
                <a16:creationId xmlns:a16="http://schemas.microsoft.com/office/drawing/2014/main" id="{A9EF3BA8-E2FB-F240-BDE4-E0822D394BEC}"/>
              </a:ext>
            </a:extLst>
          </p:cNvPr>
          <p:cNvSpPr/>
          <p:nvPr userDrawn="1"/>
        </p:nvSpPr>
        <p:spPr>
          <a:xfrm>
            <a:off x="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i="0" dirty="0">
              <a:latin typeface="Century Gothic" panose="020B0502020202020204" pitchFamily="34" charset="0"/>
            </a:endParaRPr>
          </a:p>
        </p:txBody>
      </p:sp>
      <p:sp>
        <p:nvSpPr>
          <p:cNvPr id="4" name="Content Placeholder 2">
            <a:extLst>
              <a:ext uri="{FF2B5EF4-FFF2-40B4-BE49-F238E27FC236}">
                <a16:creationId xmlns:a16="http://schemas.microsoft.com/office/drawing/2014/main" id="{340990FE-7CA9-1B5E-C8BC-E3528FCEFD01}"/>
              </a:ext>
            </a:extLst>
          </p:cNvPr>
          <p:cNvSpPr>
            <a:spLocks noGrp="1"/>
          </p:cNvSpPr>
          <p:nvPr>
            <p:ph idx="10"/>
          </p:nvPr>
        </p:nvSpPr>
        <p:spPr>
          <a:xfrm>
            <a:off x="1440006" y="1594091"/>
            <a:ext cx="4655994" cy="3957500"/>
          </a:xfrm>
        </p:spPr>
        <p:txBody>
          <a:bodyPr/>
          <a:lstStyle>
            <a:lvl1pPr>
              <a:lnSpc>
                <a:spcPct val="100000"/>
              </a:lnSpc>
              <a:spcAft>
                <a:spcPts val="600"/>
              </a:spcAft>
              <a:buClr>
                <a:schemeClr val="accent1"/>
              </a:buClr>
              <a:defRPr sz="2000" b="1" i="0">
                <a:latin typeface="Century Gothic" panose="020B0502020202020204" pitchFamily="34" charset="0"/>
              </a:defRPr>
            </a:lvl1pPr>
            <a:lvl2pPr marL="613800">
              <a:lnSpc>
                <a:spcPct val="100000"/>
              </a:lnSpc>
              <a:spcAft>
                <a:spcPts val="600"/>
              </a:spcAft>
              <a:buClr>
                <a:schemeClr val="accent1"/>
              </a:buClr>
              <a:defRPr sz="2000" b="1"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p:txBody>
      </p:sp>
      <p:sp>
        <p:nvSpPr>
          <p:cNvPr id="7" name="Picture Placeholder 4">
            <a:extLst>
              <a:ext uri="{FF2B5EF4-FFF2-40B4-BE49-F238E27FC236}">
                <a16:creationId xmlns:a16="http://schemas.microsoft.com/office/drawing/2014/main" id="{4092656B-4C94-2612-880B-21E6CABBC872}"/>
              </a:ext>
            </a:extLst>
          </p:cNvPr>
          <p:cNvSpPr>
            <a:spLocks noGrp="1"/>
          </p:cNvSpPr>
          <p:nvPr>
            <p:ph type="pic" sz="quarter" idx="11"/>
          </p:nvPr>
        </p:nvSpPr>
        <p:spPr>
          <a:xfrm>
            <a:off x="6793746" y="0"/>
            <a:ext cx="5398254" cy="6858000"/>
          </a:xfrm>
        </p:spPr>
        <p:txBody>
          <a:bodyPr wrap="none"/>
          <a:lstStyle>
            <a:lvl1pPr marL="0" indent="0">
              <a:buNone/>
              <a:defRPr sz="2000" b="1" i="0">
                <a:latin typeface="Century Gothic" panose="020B0502020202020204" pitchFamily="34" charset="0"/>
              </a:defRPr>
            </a:lvl1pPr>
          </a:lstStyle>
          <a:p>
            <a:endParaRPr lang="en-AU" dirty="0"/>
          </a:p>
        </p:txBody>
      </p:sp>
      <p:pic>
        <p:nvPicPr>
          <p:cNvPr id="6" name="Picture 5">
            <a:extLst>
              <a:ext uri="{FF2B5EF4-FFF2-40B4-BE49-F238E27FC236}">
                <a16:creationId xmlns:a16="http://schemas.microsoft.com/office/drawing/2014/main" id="{F1D1AC82-1C66-1992-14D0-584BFCE5799C}"/>
              </a:ext>
            </a:extLst>
          </p:cNvPr>
          <p:cNvPicPr>
            <a:picLocks noChangeAspect="1"/>
          </p:cNvPicPr>
          <p:nvPr userDrawn="1"/>
        </p:nvPicPr>
        <p:blipFill>
          <a:blip r:embed="rId2"/>
          <a:stretch>
            <a:fillRect/>
          </a:stretch>
        </p:blipFill>
        <p:spPr>
          <a:xfrm>
            <a:off x="138432" y="6424169"/>
            <a:ext cx="424821" cy="296387"/>
          </a:xfrm>
          <a:prstGeom prst="rect">
            <a:avLst/>
          </a:prstGeom>
        </p:spPr>
      </p:pic>
      <p:sp>
        <p:nvSpPr>
          <p:cNvPr id="10" name="Slide Number Placeholder 5">
            <a:extLst>
              <a:ext uri="{FF2B5EF4-FFF2-40B4-BE49-F238E27FC236}">
                <a16:creationId xmlns:a16="http://schemas.microsoft.com/office/drawing/2014/main" id="{001AE8E5-D4FF-057D-4DF2-41D004508E08}"/>
              </a:ext>
            </a:extLst>
          </p:cNvPr>
          <p:cNvSpPr>
            <a:spLocks noGrp="1"/>
          </p:cNvSpPr>
          <p:nvPr>
            <p:ph type="sldNum" sz="quarter" idx="4"/>
          </p:nvPr>
        </p:nvSpPr>
        <p:spPr>
          <a:xfrm>
            <a:off x="0" y="6103458"/>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spTree>
    <p:extLst>
      <p:ext uri="{BB962C8B-B14F-4D97-AF65-F5344CB8AC3E}">
        <p14:creationId xmlns:p14="http://schemas.microsoft.com/office/powerpoint/2010/main" val="357163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ront/Back_1">
    <p:bg>
      <p:bgRef idx="1001">
        <a:schemeClr val="bg2"/>
      </p:bgRef>
    </p:bg>
    <p:spTree>
      <p:nvGrpSpPr>
        <p:cNvPr id="1" name=""/>
        <p:cNvGrpSpPr/>
        <p:nvPr/>
      </p:nvGrpSpPr>
      <p:grpSpPr>
        <a:xfrm>
          <a:off x="0" y="0"/>
          <a:ext cx="0" cy="0"/>
          <a:chOff x="0" y="0"/>
          <a:chExt cx="0" cy="0"/>
        </a:xfrm>
      </p:grpSpPr>
      <p:pic>
        <p:nvPicPr>
          <p:cNvPr id="13" name="Picture 12" descr="A blue and white squares and circles&#10;&#10;Description automatically generated">
            <a:extLst>
              <a:ext uri="{FF2B5EF4-FFF2-40B4-BE49-F238E27FC236}">
                <a16:creationId xmlns:a16="http://schemas.microsoft.com/office/drawing/2014/main" id="{F736E43D-A828-1D7D-D4B5-B0106D882F43}"/>
              </a:ext>
            </a:extLst>
          </p:cNvPr>
          <p:cNvPicPr>
            <a:picLocks noChangeAspect="1"/>
          </p:cNvPicPr>
          <p:nvPr userDrawn="1"/>
        </p:nvPicPr>
        <p:blipFill>
          <a:blip r:embed="rId2"/>
          <a:stretch>
            <a:fillRect/>
          </a:stretch>
        </p:blipFill>
        <p:spPr>
          <a:xfrm>
            <a:off x="183004" y="-1071"/>
            <a:ext cx="12016491" cy="6866566"/>
          </a:xfrm>
          <a:prstGeom prst="rect">
            <a:avLst/>
          </a:prstGeom>
        </p:spPr>
      </p:pic>
      <p:sp>
        <p:nvSpPr>
          <p:cNvPr id="3" name="Subtitle 2">
            <a:extLst>
              <a:ext uri="{FF2B5EF4-FFF2-40B4-BE49-F238E27FC236}">
                <a16:creationId xmlns:a16="http://schemas.microsoft.com/office/drawing/2014/main" id="{3019E317-4A80-B04B-9799-C2DF4F5D0219}"/>
              </a:ext>
            </a:extLst>
          </p:cNvPr>
          <p:cNvSpPr>
            <a:spLocks noGrp="1"/>
          </p:cNvSpPr>
          <p:nvPr>
            <p:ph type="subTitle" idx="1"/>
          </p:nvPr>
        </p:nvSpPr>
        <p:spPr>
          <a:xfrm>
            <a:off x="720000" y="2927486"/>
            <a:ext cx="5482293" cy="845043"/>
          </a:xfrm>
        </p:spPr>
        <p:txBody>
          <a:bodyPr lIns="0" tIns="0" rIns="0" bIns="0" anchor="b" anchorCtr="0">
            <a:noAutofit/>
          </a:bodyPr>
          <a:lstStyle>
            <a:lvl1pPr marL="0" indent="0" algn="l">
              <a:buNone/>
              <a:defRPr sz="2000" b="0" i="0">
                <a:solidFill>
                  <a:schemeClr val="tx1"/>
                </a:solidFill>
                <a:latin typeface="Century Gothic" panose="020B0502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AU" dirty="0"/>
          </a:p>
        </p:txBody>
      </p:sp>
      <p:pic>
        <p:nvPicPr>
          <p:cNvPr id="15" name="Picture 14" descr="A black and white logo with white text&#10;&#10;Description automatically generated">
            <a:extLst>
              <a:ext uri="{FF2B5EF4-FFF2-40B4-BE49-F238E27FC236}">
                <a16:creationId xmlns:a16="http://schemas.microsoft.com/office/drawing/2014/main" id="{8387BE56-3600-3921-7C53-DAA5B6AD498E}"/>
              </a:ext>
            </a:extLst>
          </p:cNvPr>
          <p:cNvPicPr>
            <a:picLocks noChangeAspect="1"/>
          </p:cNvPicPr>
          <p:nvPr userDrawn="1"/>
        </p:nvPicPr>
        <p:blipFill>
          <a:blip r:embed="rId3"/>
          <a:stretch>
            <a:fillRect/>
          </a:stretch>
        </p:blipFill>
        <p:spPr>
          <a:xfrm>
            <a:off x="598932" y="5315560"/>
            <a:ext cx="2334161" cy="1034555"/>
          </a:xfrm>
          <a:prstGeom prst="rect">
            <a:avLst/>
          </a:prstGeom>
        </p:spPr>
      </p:pic>
      <p:sp>
        <p:nvSpPr>
          <p:cNvPr id="21" name="Title 1">
            <a:extLst>
              <a:ext uri="{FF2B5EF4-FFF2-40B4-BE49-F238E27FC236}">
                <a16:creationId xmlns:a16="http://schemas.microsoft.com/office/drawing/2014/main" id="{AF4B75E6-276A-533D-983A-E64F0B4DD399}"/>
              </a:ext>
            </a:extLst>
          </p:cNvPr>
          <p:cNvSpPr>
            <a:spLocks noGrp="1"/>
          </p:cNvSpPr>
          <p:nvPr>
            <p:ph type="title" hasCustomPrompt="1"/>
          </p:nvPr>
        </p:nvSpPr>
        <p:spPr>
          <a:xfrm>
            <a:off x="720001" y="2220709"/>
            <a:ext cx="5918544" cy="1034555"/>
          </a:xfrm>
        </p:spPr>
        <p:txBody>
          <a:bodyPr/>
          <a:lstStyle>
            <a:lvl1pPr>
              <a:defRPr b="1" i="0">
                <a:solidFill>
                  <a:schemeClr val="tx1"/>
                </a:solidFill>
                <a:latin typeface="Century Gothic" panose="020B0502020202020204" pitchFamily="34" charset="0"/>
              </a:defRPr>
            </a:lvl1pPr>
          </a:lstStyle>
          <a:p>
            <a:r>
              <a:rPr lang="en-GB" dirty="0"/>
              <a:t>Click to edit heading</a:t>
            </a:r>
            <a:endParaRPr lang="en-AU" dirty="0"/>
          </a:p>
        </p:txBody>
      </p:sp>
    </p:spTree>
    <p:extLst>
      <p:ext uri="{BB962C8B-B14F-4D97-AF65-F5344CB8AC3E}">
        <p14:creationId xmlns:p14="http://schemas.microsoft.com/office/powerpoint/2010/main" val="403257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27745DB-F85D-794D-945C-89E2B1CA6D8B}"/>
              </a:ext>
            </a:extLst>
          </p:cNvPr>
          <p:cNvSpPr>
            <a:spLocks noGrp="1"/>
          </p:cNvSpPr>
          <p:nvPr>
            <p:ph type="pic" sz="quarter" idx="10"/>
          </p:nvPr>
        </p:nvSpPr>
        <p:spPr>
          <a:xfrm>
            <a:off x="1439863" y="719999"/>
            <a:ext cx="10009877" cy="5418000"/>
          </a:xfrm>
        </p:spPr>
        <p:txBody>
          <a:bodyPr wrap="none"/>
          <a:lstStyle>
            <a:lvl1pPr marL="0" indent="0">
              <a:buNone/>
              <a:defRPr sz="2000" b="1" i="0">
                <a:latin typeface="Century Gothic" panose="020B0502020202020204" pitchFamily="34" charset="0"/>
              </a:defRPr>
            </a:lvl1pPr>
          </a:lstStyle>
          <a:p>
            <a:endParaRPr lang="en-AU" dirty="0"/>
          </a:p>
        </p:txBody>
      </p:sp>
      <p:sp>
        <p:nvSpPr>
          <p:cNvPr id="6" name="Rectangle 5">
            <a:extLst>
              <a:ext uri="{FF2B5EF4-FFF2-40B4-BE49-F238E27FC236}">
                <a16:creationId xmlns:a16="http://schemas.microsoft.com/office/drawing/2014/main" id="{DA87CC83-0CEE-4149-A4E4-A32A13469FBB}"/>
              </a:ext>
            </a:extLst>
          </p:cNvPr>
          <p:cNvSpPr/>
          <p:nvPr userDrawn="1"/>
        </p:nvSpPr>
        <p:spPr>
          <a:xfrm>
            <a:off x="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i="0" dirty="0">
              <a:latin typeface="Century Gothic" panose="020B0502020202020204" pitchFamily="34" charset="0"/>
            </a:endParaRPr>
          </a:p>
        </p:txBody>
      </p:sp>
      <p:pic>
        <p:nvPicPr>
          <p:cNvPr id="7" name="Picture 6">
            <a:extLst>
              <a:ext uri="{FF2B5EF4-FFF2-40B4-BE49-F238E27FC236}">
                <a16:creationId xmlns:a16="http://schemas.microsoft.com/office/drawing/2014/main" id="{657EB35E-1454-4AAF-B2A3-E5785BE4D393}"/>
              </a:ext>
            </a:extLst>
          </p:cNvPr>
          <p:cNvPicPr>
            <a:picLocks noChangeAspect="1"/>
          </p:cNvPicPr>
          <p:nvPr userDrawn="1"/>
        </p:nvPicPr>
        <p:blipFill>
          <a:blip r:embed="rId2"/>
          <a:stretch>
            <a:fillRect/>
          </a:stretch>
        </p:blipFill>
        <p:spPr>
          <a:xfrm>
            <a:off x="138432" y="6424169"/>
            <a:ext cx="424821" cy="296387"/>
          </a:xfrm>
          <a:prstGeom prst="rect">
            <a:avLst/>
          </a:prstGeom>
        </p:spPr>
      </p:pic>
      <p:sp>
        <p:nvSpPr>
          <p:cNvPr id="8" name="Slide Number Placeholder 5">
            <a:extLst>
              <a:ext uri="{FF2B5EF4-FFF2-40B4-BE49-F238E27FC236}">
                <a16:creationId xmlns:a16="http://schemas.microsoft.com/office/drawing/2014/main" id="{E2CF80A0-3AD4-09E9-1D6E-97DB951D6CB6}"/>
              </a:ext>
            </a:extLst>
          </p:cNvPr>
          <p:cNvSpPr>
            <a:spLocks noGrp="1"/>
          </p:cNvSpPr>
          <p:nvPr>
            <p:ph type="sldNum" sz="quarter" idx="4"/>
          </p:nvPr>
        </p:nvSpPr>
        <p:spPr>
          <a:xfrm>
            <a:off x="0" y="6103458"/>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spTree>
    <p:extLst>
      <p:ext uri="{BB962C8B-B14F-4D97-AF65-F5344CB8AC3E}">
        <p14:creationId xmlns:p14="http://schemas.microsoft.com/office/powerpoint/2010/main" val="42557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_2">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A0A14D9-A0DC-2746-A720-25280C416327}"/>
              </a:ext>
            </a:extLst>
          </p:cNvPr>
          <p:cNvSpPr>
            <a:spLocks noGrp="1"/>
          </p:cNvSpPr>
          <p:nvPr>
            <p:ph type="title" hasCustomPrompt="1"/>
          </p:nvPr>
        </p:nvSpPr>
        <p:spPr>
          <a:xfrm>
            <a:off x="720000" y="720000"/>
            <a:ext cx="8088313" cy="1325563"/>
          </a:xfrm>
        </p:spPr>
        <p:txBody>
          <a:bodyPr/>
          <a:lstStyle>
            <a:lvl1pPr>
              <a:defRPr b="1" i="0">
                <a:solidFill>
                  <a:schemeClr val="tx1"/>
                </a:solidFill>
                <a:latin typeface="Century Gothic" panose="020B0502020202020204" pitchFamily="34" charset="0"/>
              </a:defRPr>
            </a:lvl1pPr>
          </a:lstStyle>
          <a:p>
            <a:r>
              <a:rPr lang="en-GB" dirty="0"/>
              <a:t>Click to edit master </a:t>
            </a:r>
            <a:br>
              <a:rPr lang="en-GB" dirty="0"/>
            </a:br>
            <a:r>
              <a:rPr lang="en-GB" dirty="0"/>
              <a:t>title slide</a:t>
            </a:r>
            <a:endParaRPr lang="en-AU" dirty="0"/>
          </a:p>
        </p:txBody>
      </p:sp>
      <p:sp>
        <p:nvSpPr>
          <p:cNvPr id="8" name="Subtitle 2">
            <a:extLst>
              <a:ext uri="{FF2B5EF4-FFF2-40B4-BE49-F238E27FC236}">
                <a16:creationId xmlns:a16="http://schemas.microsoft.com/office/drawing/2014/main" id="{4933E67D-C367-E14E-AD72-6C37B916A191}"/>
              </a:ext>
            </a:extLst>
          </p:cNvPr>
          <p:cNvSpPr>
            <a:spLocks noGrp="1"/>
          </p:cNvSpPr>
          <p:nvPr>
            <p:ph type="subTitle" idx="1"/>
          </p:nvPr>
        </p:nvSpPr>
        <p:spPr>
          <a:xfrm>
            <a:off x="720000" y="2190583"/>
            <a:ext cx="5482293" cy="845043"/>
          </a:xfrm>
        </p:spPr>
        <p:txBody>
          <a:bodyPr lIns="0" tIns="0" rIns="0" bIns="0" anchor="b" anchorCtr="0">
            <a:noAutofit/>
          </a:bodyPr>
          <a:lstStyle>
            <a:lvl1pPr marL="0" indent="0" algn="l">
              <a:buNone/>
              <a:defRPr sz="2000" b="0" i="0">
                <a:solidFill>
                  <a:schemeClr val="tx1"/>
                </a:solidFill>
                <a:latin typeface="Century Gothic" panose="020B0502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AU" dirty="0"/>
          </a:p>
        </p:txBody>
      </p:sp>
      <p:sp>
        <p:nvSpPr>
          <p:cNvPr id="3" name="Slide Number Placeholder 5">
            <a:extLst>
              <a:ext uri="{FF2B5EF4-FFF2-40B4-BE49-F238E27FC236}">
                <a16:creationId xmlns:a16="http://schemas.microsoft.com/office/drawing/2014/main" id="{089CAE1A-473C-BC66-11C2-DD45A572340D}"/>
              </a:ext>
            </a:extLst>
          </p:cNvPr>
          <p:cNvSpPr>
            <a:spLocks noGrp="1"/>
          </p:cNvSpPr>
          <p:nvPr>
            <p:ph type="sldNum" sz="quarter" idx="4"/>
          </p:nvPr>
        </p:nvSpPr>
        <p:spPr>
          <a:xfrm>
            <a:off x="159393" y="6021162"/>
            <a:ext cx="403860" cy="271576"/>
          </a:xfrm>
          <a:prstGeom prst="rect">
            <a:avLst/>
          </a:prstGeom>
        </p:spPr>
        <p:txBody>
          <a:bodyPr vert="horz" lIns="0" tIns="0" rIns="0" bIns="0" rtlCol="0" anchor="ctr"/>
          <a:lstStyle>
            <a:lvl1pPr algn="l">
              <a:defRPr sz="1400" b="0" i="0">
                <a:solidFill>
                  <a:schemeClr val="tx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spTree>
    <p:extLst>
      <p:ext uri="{BB962C8B-B14F-4D97-AF65-F5344CB8AC3E}">
        <p14:creationId xmlns:p14="http://schemas.microsoft.com/office/powerpoint/2010/main" val="293541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mage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27745DB-F85D-794D-945C-89E2B1CA6D8B}"/>
              </a:ext>
            </a:extLst>
          </p:cNvPr>
          <p:cNvSpPr>
            <a:spLocks noGrp="1"/>
          </p:cNvSpPr>
          <p:nvPr>
            <p:ph type="pic" sz="quarter" idx="10" hasCustomPrompt="1"/>
          </p:nvPr>
        </p:nvSpPr>
        <p:spPr>
          <a:xfrm>
            <a:off x="0" y="0"/>
            <a:ext cx="12191999" cy="6858000"/>
          </a:xfrm>
        </p:spPr>
        <p:txBody>
          <a:bodyPr wrap="none"/>
          <a:lstStyle>
            <a:lvl1pPr marL="0" indent="0">
              <a:buNone/>
              <a:defRPr sz="2000" b="1" i="0">
                <a:latin typeface="Century Gothic" panose="020B0502020202020204" pitchFamily="34" charset="0"/>
              </a:defRPr>
            </a:lvl1pPr>
          </a:lstStyle>
          <a:p>
            <a:r>
              <a:rPr lang="en-AU" dirty="0"/>
              <a:t>Picture Full Frame</a:t>
            </a:r>
          </a:p>
        </p:txBody>
      </p:sp>
      <p:pic>
        <p:nvPicPr>
          <p:cNvPr id="3" name="Picture 2">
            <a:extLst>
              <a:ext uri="{FF2B5EF4-FFF2-40B4-BE49-F238E27FC236}">
                <a16:creationId xmlns:a16="http://schemas.microsoft.com/office/drawing/2014/main" id="{BC9A1481-0ED4-18B6-4C17-605979236A72}"/>
              </a:ext>
            </a:extLst>
          </p:cNvPr>
          <p:cNvPicPr>
            <a:picLocks noChangeAspect="1"/>
          </p:cNvPicPr>
          <p:nvPr userDrawn="1"/>
        </p:nvPicPr>
        <p:blipFill>
          <a:blip r:embed="rId2"/>
          <a:stretch>
            <a:fillRect/>
          </a:stretch>
        </p:blipFill>
        <p:spPr>
          <a:xfrm>
            <a:off x="148260" y="6335735"/>
            <a:ext cx="424821" cy="296387"/>
          </a:xfrm>
          <a:prstGeom prst="rect">
            <a:avLst/>
          </a:prstGeom>
        </p:spPr>
      </p:pic>
      <p:sp>
        <p:nvSpPr>
          <p:cNvPr id="6" name="Slide Number Placeholder 5">
            <a:extLst>
              <a:ext uri="{FF2B5EF4-FFF2-40B4-BE49-F238E27FC236}">
                <a16:creationId xmlns:a16="http://schemas.microsoft.com/office/drawing/2014/main" id="{E336D9F5-3568-C5C9-2C0E-05CB7D2687F3}"/>
              </a:ext>
            </a:extLst>
          </p:cNvPr>
          <p:cNvSpPr>
            <a:spLocks noGrp="1"/>
          </p:cNvSpPr>
          <p:nvPr>
            <p:ph type="sldNum" sz="quarter" idx="4"/>
          </p:nvPr>
        </p:nvSpPr>
        <p:spPr>
          <a:xfrm>
            <a:off x="159393" y="6021162"/>
            <a:ext cx="403860" cy="271576"/>
          </a:xfrm>
          <a:prstGeom prst="rect">
            <a:avLst/>
          </a:prstGeom>
        </p:spPr>
        <p:txBody>
          <a:bodyPr vert="horz" lIns="0" tIns="0" rIns="0" bIns="0" rtlCol="0" anchor="ctr"/>
          <a:lstStyle>
            <a:lvl1pPr algn="l">
              <a:defRPr sz="1400" b="0" i="0">
                <a:solidFill>
                  <a:schemeClr val="tx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spTree>
    <p:extLst>
      <p:ext uri="{BB962C8B-B14F-4D97-AF65-F5344CB8AC3E}">
        <p14:creationId xmlns:p14="http://schemas.microsoft.com/office/powerpoint/2010/main" val="364048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8631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411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Front/Back_1">
    <p:bg>
      <p:bgRef idx="1001">
        <a:schemeClr val="bg1"/>
      </p:bgRef>
    </p:bg>
    <p:spTree>
      <p:nvGrpSpPr>
        <p:cNvPr id="1" name=""/>
        <p:cNvGrpSpPr/>
        <p:nvPr/>
      </p:nvGrpSpPr>
      <p:grpSpPr>
        <a:xfrm>
          <a:off x="0" y="0"/>
          <a:ext cx="0" cy="0"/>
          <a:chOff x="0" y="0"/>
          <a:chExt cx="0" cy="0"/>
        </a:xfrm>
      </p:grpSpPr>
      <p:pic>
        <p:nvPicPr>
          <p:cNvPr id="13" name="Picture 12" descr="A blue and white squares and circles&#10;&#10;Description automatically generated">
            <a:extLst>
              <a:ext uri="{FF2B5EF4-FFF2-40B4-BE49-F238E27FC236}">
                <a16:creationId xmlns:a16="http://schemas.microsoft.com/office/drawing/2014/main" id="{F736E43D-A828-1D7D-D4B5-B0106D882F43}"/>
              </a:ext>
            </a:extLst>
          </p:cNvPr>
          <p:cNvPicPr>
            <a:picLocks noChangeAspect="1"/>
          </p:cNvPicPr>
          <p:nvPr userDrawn="1"/>
        </p:nvPicPr>
        <p:blipFill>
          <a:blip r:embed="rId2"/>
          <a:stretch>
            <a:fillRect/>
          </a:stretch>
        </p:blipFill>
        <p:spPr>
          <a:xfrm>
            <a:off x="183004" y="-1071"/>
            <a:ext cx="12016491" cy="6866566"/>
          </a:xfrm>
          <a:prstGeom prst="rect">
            <a:avLst/>
          </a:prstGeom>
        </p:spPr>
      </p:pic>
      <p:sp>
        <p:nvSpPr>
          <p:cNvPr id="3" name="Subtitle 2">
            <a:extLst>
              <a:ext uri="{FF2B5EF4-FFF2-40B4-BE49-F238E27FC236}">
                <a16:creationId xmlns:a16="http://schemas.microsoft.com/office/drawing/2014/main" id="{3019E317-4A80-B04B-9799-C2DF4F5D0219}"/>
              </a:ext>
            </a:extLst>
          </p:cNvPr>
          <p:cNvSpPr>
            <a:spLocks noGrp="1"/>
          </p:cNvSpPr>
          <p:nvPr>
            <p:ph type="subTitle" idx="1"/>
          </p:nvPr>
        </p:nvSpPr>
        <p:spPr>
          <a:xfrm>
            <a:off x="720000" y="2927486"/>
            <a:ext cx="5482293" cy="845043"/>
          </a:xfrm>
        </p:spPr>
        <p:txBody>
          <a:bodyPr lIns="0" tIns="0" rIns="0" bIns="0" anchor="b" anchorCtr="0">
            <a:noAutofit/>
          </a:bodyPr>
          <a:lstStyle>
            <a:lvl1pPr marL="0" indent="0" algn="l">
              <a:buNone/>
              <a:defRPr sz="2000" b="0" i="0">
                <a:solidFill>
                  <a:srgbClr val="4408F5"/>
                </a:solidFill>
                <a:latin typeface="Century Gothic" panose="020B0502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AU" dirty="0"/>
          </a:p>
        </p:txBody>
      </p:sp>
      <p:pic>
        <p:nvPicPr>
          <p:cNvPr id="15" name="Picture 14">
            <a:extLst>
              <a:ext uri="{FF2B5EF4-FFF2-40B4-BE49-F238E27FC236}">
                <a16:creationId xmlns:a16="http://schemas.microsoft.com/office/drawing/2014/main" id="{8387BE56-3600-3921-7C53-DAA5B6AD498E}"/>
              </a:ext>
            </a:extLst>
          </p:cNvPr>
          <p:cNvPicPr>
            <a:picLocks noChangeAspect="1"/>
          </p:cNvPicPr>
          <p:nvPr userDrawn="1"/>
        </p:nvPicPr>
        <p:blipFill>
          <a:blip r:embed="rId3"/>
          <a:srcRect/>
          <a:stretch/>
        </p:blipFill>
        <p:spPr>
          <a:xfrm>
            <a:off x="598932" y="5363455"/>
            <a:ext cx="2268264" cy="972113"/>
          </a:xfrm>
          <a:prstGeom prst="rect">
            <a:avLst/>
          </a:prstGeom>
        </p:spPr>
      </p:pic>
      <p:sp>
        <p:nvSpPr>
          <p:cNvPr id="21" name="Title 1">
            <a:extLst>
              <a:ext uri="{FF2B5EF4-FFF2-40B4-BE49-F238E27FC236}">
                <a16:creationId xmlns:a16="http://schemas.microsoft.com/office/drawing/2014/main" id="{AF4B75E6-276A-533D-983A-E64F0B4DD399}"/>
              </a:ext>
            </a:extLst>
          </p:cNvPr>
          <p:cNvSpPr>
            <a:spLocks noGrp="1"/>
          </p:cNvSpPr>
          <p:nvPr>
            <p:ph type="title" hasCustomPrompt="1"/>
          </p:nvPr>
        </p:nvSpPr>
        <p:spPr>
          <a:xfrm>
            <a:off x="720001" y="2220709"/>
            <a:ext cx="5918544" cy="1034555"/>
          </a:xfrm>
        </p:spPr>
        <p:txBody>
          <a:bodyPr/>
          <a:lstStyle>
            <a:lvl1pPr>
              <a:defRPr b="1" i="0">
                <a:solidFill>
                  <a:srgbClr val="4408F5"/>
                </a:solidFill>
                <a:latin typeface="Century Gothic" panose="020B0502020202020204" pitchFamily="34" charset="0"/>
              </a:defRPr>
            </a:lvl1pPr>
          </a:lstStyle>
          <a:p>
            <a:r>
              <a:rPr lang="en-GB" dirty="0"/>
              <a:t>Click to edit heading</a:t>
            </a:r>
            <a:endParaRPr lang="en-AU" dirty="0"/>
          </a:p>
        </p:txBody>
      </p:sp>
    </p:spTree>
    <p:extLst>
      <p:ext uri="{BB962C8B-B14F-4D97-AF65-F5344CB8AC3E}">
        <p14:creationId xmlns:p14="http://schemas.microsoft.com/office/powerpoint/2010/main" val="783689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E916-62AC-804C-B51A-3FE40120206E}"/>
              </a:ext>
            </a:extLst>
          </p:cNvPr>
          <p:cNvSpPr>
            <a:spLocks noGrp="1"/>
          </p:cNvSpPr>
          <p:nvPr>
            <p:ph type="title" hasCustomPrompt="1"/>
          </p:nvPr>
        </p:nvSpPr>
        <p:spPr>
          <a:xfrm>
            <a:off x="895525" y="1422274"/>
            <a:ext cx="9467676" cy="4013451"/>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b="1" i="0">
                <a:solidFill>
                  <a:schemeClr val="bg1"/>
                </a:solidFill>
                <a:latin typeface="Century Gothic" panose="020B0502020202020204" pitchFamily="34" charset="0"/>
              </a:defRPr>
            </a:lvl1pPr>
          </a:lstStyle>
          <a:p>
            <a:r>
              <a:rPr lang="en-GB" dirty="0"/>
              <a:t>Quote: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a:t>
            </a:r>
            <a:endParaRPr lang="en-AU" dirty="0"/>
          </a:p>
        </p:txBody>
      </p:sp>
      <p:pic>
        <p:nvPicPr>
          <p:cNvPr id="6" name="Picture 5" descr="A group of white circles on a black background&#10;&#10;Description automatically generated">
            <a:extLst>
              <a:ext uri="{FF2B5EF4-FFF2-40B4-BE49-F238E27FC236}">
                <a16:creationId xmlns:a16="http://schemas.microsoft.com/office/drawing/2014/main" id="{65686ABA-4621-399C-1CC4-834717D7AA1D}"/>
              </a:ext>
            </a:extLst>
          </p:cNvPr>
          <p:cNvPicPr>
            <a:picLocks noChangeAspect="1"/>
          </p:cNvPicPr>
          <p:nvPr userDrawn="1"/>
        </p:nvPicPr>
        <p:blipFill>
          <a:blip r:embed="rId2">
            <a:alphaModFix amt="79000"/>
          </a:blip>
          <a:stretch>
            <a:fillRect/>
          </a:stretch>
        </p:blipFill>
        <p:spPr>
          <a:xfrm>
            <a:off x="9076029" y="3767328"/>
            <a:ext cx="2968752" cy="2968752"/>
          </a:xfrm>
          <a:prstGeom prst="rect">
            <a:avLst/>
          </a:prstGeom>
        </p:spPr>
      </p:pic>
      <p:pic>
        <p:nvPicPr>
          <p:cNvPr id="8" name="Picture 7">
            <a:extLst>
              <a:ext uri="{FF2B5EF4-FFF2-40B4-BE49-F238E27FC236}">
                <a16:creationId xmlns:a16="http://schemas.microsoft.com/office/drawing/2014/main" id="{D71AF8FA-41F2-945C-E2EF-39E446533128}"/>
              </a:ext>
            </a:extLst>
          </p:cNvPr>
          <p:cNvPicPr>
            <a:picLocks noChangeAspect="1"/>
          </p:cNvPicPr>
          <p:nvPr userDrawn="1"/>
        </p:nvPicPr>
        <p:blipFill>
          <a:blip r:embed="rId3"/>
          <a:stretch>
            <a:fillRect/>
          </a:stretch>
        </p:blipFill>
        <p:spPr>
          <a:xfrm>
            <a:off x="138432" y="6424169"/>
            <a:ext cx="424821" cy="296387"/>
          </a:xfrm>
          <a:prstGeom prst="rect">
            <a:avLst/>
          </a:prstGeom>
        </p:spPr>
      </p:pic>
      <p:sp>
        <p:nvSpPr>
          <p:cNvPr id="3" name="Slide Number Placeholder 5">
            <a:extLst>
              <a:ext uri="{FF2B5EF4-FFF2-40B4-BE49-F238E27FC236}">
                <a16:creationId xmlns:a16="http://schemas.microsoft.com/office/drawing/2014/main" id="{5BE52D79-9EAC-0C7A-028A-8C40AB3D96D0}"/>
              </a:ext>
            </a:extLst>
          </p:cNvPr>
          <p:cNvSpPr>
            <a:spLocks noGrp="1"/>
          </p:cNvSpPr>
          <p:nvPr>
            <p:ph type="sldNum" sz="quarter" idx="4"/>
          </p:nvPr>
        </p:nvSpPr>
        <p:spPr>
          <a:xfrm>
            <a:off x="0" y="6103458"/>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spTree>
    <p:extLst>
      <p:ext uri="{BB962C8B-B14F-4D97-AF65-F5344CB8AC3E}">
        <p14:creationId xmlns:p14="http://schemas.microsoft.com/office/powerpoint/2010/main" val="382529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_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E916-62AC-804C-B51A-3FE40120206E}"/>
              </a:ext>
            </a:extLst>
          </p:cNvPr>
          <p:cNvSpPr>
            <a:spLocks noGrp="1"/>
          </p:cNvSpPr>
          <p:nvPr>
            <p:ph type="title" hasCustomPrompt="1"/>
          </p:nvPr>
        </p:nvSpPr>
        <p:spPr>
          <a:xfrm>
            <a:off x="976548" y="1926208"/>
            <a:ext cx="5610206" cy="2782467"/>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b="1" i="0">
                <a:solidFill>
                  <a:srgbClr val="4408F5"/>
                </a:solidFill>
                <a:latin typeface="Century Gothic" panose="020B0502020202020204" pitchFamily="34" charset="0"/>
              </a:defRPr>
            </a:lvl1pPr>
          </a:lstStyle>
          <a:p>
            <a:r>
              <a:rPr lang="en-GB" dirty="0"/>
              <a:t>Listening and</a:t>
            </a:r>
            <a:br>
              <a:rPr lang="en-GB" dirty="0"/>
            </a:br>
            <a:r>
              <a:rPr lang="en-GB" dirty="0"/>
              <a:t>connecting to our</a:t>
            </a:r>
            <a:br>
              <a:rPr lang="en-GB" dirty="0"/>
            </a:br>
            <a:r>
              <a:rPr lang="en-GB" dirty="0"/>
              <a:t>communities</a:t>
            </a:r>
            <a:endParaRPr lang="en-AU" dirty="0"/>
          </a:p>
        </p:txBody>
      </p:sp>
      <p:pic>
        <p:nvPicPr>
          <p:cNvPr id="6" name="Picture 5" descr="A group of white circles on a black background&#10;&#10;Description automatically generated">
            <a:extLst>
              <a:ext uri="{FF2B5EF4-FFF2-40B4-BE49-F238E27FC236}">
                <a16:creationId xmlns:a16="http://schemas.microsoft.com/office/drawing/2014/main" id="{65686ABA-4621-399C-1CC4-834717D7AA1D}"/>
              </a:ext>
            </a:extLst>
          </p:cNvPr>
          <p:cNvPicPr>
            <a:picLocks noChangeAspect="1"/>
          </p:cNvPicPr>
          <p:nvPr userDrawn="1"/>
        </p:nvPicPr>
        <p:blipFill>
          <a:blip r:embed="rId2">
            <a:alphaModFix amt="79000"/>
          </a:blip>
          <a:stretch>
            <a:fillRect/>
          </a:stretch>
        </p:blipFill>
        <p:spPr>
          <a:xfrm>
            <a:off x="9076029" y="3767328"/>
            <a:ext cx="2968752" cy="2968752"/>
          </a:xfrm>
          <a:prstGeom prst="rect">
            <a:avLst/>
          </a:prstGeom>
        </p:spPr>
      </p:pic>
      <p:pic>
        <p:nvPicPr>
          <p:cNvPr id="5" name="Picture 4" descr="A colorful squares and circles&#10;&#10;Description automatically generated">
            <a:extLst>
              <a:ext uri="{FF2B5EF4-FFF2-40B4-BE49-F238E27FC236}">
                <a16:creationId xmlns:a16="http://schemas.microsoft.com/office/drawing/2014/main" id="{BD3952BC-A4FB-C767-3E00-13AC39B6E65E}"/>
              </a:ext>
            </a:extLst>
          </p:cNvPr>
          <p:cNvPicPr>
            <a:picLocks noChangeAspect="1"/>
          </p:cNvPicPr>
          <p:nvPr userDrawn="1"/>
        </p:nvPicPr>
        <p:blipFill>
          <a:blip r:embed="rId3"/>
          <a:stretch>
            <a:fillRect/>
          </a:stretch>
        </p:blipFill>
        <p:spPr>
          <a:xfrm>
            <a:off x="5987131" y="-1886671"/>
            <a:ext cx="7023903" cy="10523977"/>
          </a:xfrm>
          <a:prstGeom prst="rect">
            <a:avLst/>
          </a:prstGeom>
        </p:spPr>
      </p:pic>
      <p:pic>
        <p:nvPicPr>
          <p:cNvPr id="4" name="Picture 3">
            <a:extLst>
              <a:ext uri="{FF2B5EF4-FFF2-40B4-BE49-F238E27FC236}">
                <a16:creationId xmlns:a16="http://schemas.microsoft.com/office/drawing/2014/main" id="{FE1391BF-4D7F-78DE-7CEC-324997F71FF9}"/>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138432" y="6424169"/>
            <a:ext cx="424821" cy="296387"/>
          </a:xfrm>
          <a:prstGeom prst="rect">
            <a:avLst/>
          </a:prstGeom>
        </p:spPr>
      </p:pic>
      <p:sp>
        <p:nvSpPr>
          <p:cNvPr id="7" name="Slide Number Placeholder 5">
            <a:extLst>
              <a:ext uri="{FF2B5EF4-FFF2-40B4-BE49-F238E27FC236}">
                <a16:creationId xmlns:a16="http://schemas.microsoft.com/office/drawing/2014/main" id="{5975AEE8-31CB-4D5B-0B17-D8020F3677C8}"/>
              </a:ext>
            </a:extLst>
          </p:cNvPr>
          <p:cNvSpPr>
            <a:spLocks noGrp="1"/>
          </p:cNvSpPr>
          <p:nvPr>
            <p:ph type="sldNum" sz="quarter" idx="4"/>
          </p:nvPr>
        </p:nvSpPr>
        <p:spPr>
          <a:xfrm>
            <a:off x="0" y="6103458"/>
            <a:ext cx="720000" cy="271576"/>
          </a:xfrm>
          <a:prstGeom prst="rect">
            <a:avLst/>
          </a:prstGeom>
        </p:spPr>
        <p:txBody>
          <a:bodyPr vert="horz" lIns="0" tIns="0" rIns="0" bIns="0" rtlCol="0" anchor="ctr"/>
          <a:lstStyle>
            <a:lvl1pPr algn="ctr">
              <a:defRPr sz="1400" b="0" i="0">
                <a:solidFill>
                  <a:srgbClr val="4408F5"/>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spTree>
    <p:extLst>
      <p:ext uri="{BB962C8B-B14F-4D97-AF65-F5344CB8AC3E}">
        <p14:creationId xmlns:p14="http://schemas.microsoft.com/office/powerpoint/2010/main" val="2463652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E916-62AC-804C-B51A-3FE40120206E}"/>
              </a:ext>
            </a:extLst>
          </p:cNvPr>
          <p:cNvSpPr>
            <a:spLocks noGrp="1"/>
          </p:cNvSpPr>
          <p:nvPr>
            <p:ph type="title"/>
          </p:nvPr>
        </p:nvSpPr>
        <p:spPr>
          <a:xfrm>
            <a:off x="1440000" y="720000"/>
            <a:ext cx="10009878" cy="1325563"/>
          </a:xfrm>
        </p:spPr>
        <p:txBody>
          <a:bodyPr/>
          <a:lstStyle>
            <a:lvl1pPr>
              <a:defRPr b="1" i="0">
                <a:latin typeface="Century Gothic" panose="020B0502020202020204" pitchFamily="34" charset="0"/>
              </a:defRPr>
            </a:lvl1pPr>
          </a:lstStyle>
          <a:p>
            <a:r>
              <a:rPr lang="en-GB" dirty="0"/>
              <a:t>Click to edit Master title style</a:t>
            </a:r>
            <a:endParaRPr lang="en-AU" dirty="0"/>
          </a:p>
        </p:txBody>
      </p:sp>
      <p:sp>
        <p:nvSpPr>
          <p:cNvPr id="3" name="Content Placeholder 2">
            <a:extLst>
              <a:ext uri="{FF2B5EF4-FFF2-40B4-BE49-F238E27FC236}">
                <a16:creationId xmlns:a16="http://schemas.microsoft.com/office/drawing/2014/main" id="{FFE5CAEC-A2BA-DF4E-B75D-8230773EF4BB}"/>
              </a:ext>
            </a:extLst>
          </p:cNvPr>
          <p:cNvSpPr>
            <a:spLocks noGrp="1"/>
          </p:cNvSpPr>
          <p:nvPr>
            <p:ph idx="1" hasCustomPrompt="1"/>
          </p:nvPr>
        </p:nvSpPr>
        <p:spPr>
          <a:xfrm>
            <a:off x="1440000" y="2180500"/>
            <a:ext cx="10009878" cy="3957500"/>
          </a:xfrm>
        </p:spPr>
        <p:txBody>
          <a:bodyPr/>
          <a:lstStyle>
            <a:lvl1pPr>
              <a:lnSpc>
                <a:spcPct val="100000"/>
              </a:lnSpc>
              <a:spcAft>
                <a:spcPts val="600"/>
              </a:spcAft>
              <a:buClr>
                <a:schemeClr val="accent1"/>
              </a:buClr>
              <a:defRPr sz="2000" b="0" i="0">
                <a:latin typeface="Century Gothic" panose="020B0502020202020204" pitchFamily="34" charset="0"/>
              </a:defRPr>
            </a:lvl1pPr>
            <a:lvl2pPr marL="613800">
              <a:lnSpc>
                <a:spcPct val="100000"/>
              </a:lnSpc>
              <a:spcAft>
                <a:spcPts val="600"/>
              </a:spcAft>
              <a:buClr>
                <a:schemeClr val="accent1"/>
              </a:buClr>
              <a:defRPr sz="2000" b="0"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 </a:t>
            </a:r>
          </a:p>
          <a:p>
            <a:pPr lvl="1"/>
            <a:r>
              <a:rPr lang="en-GB" dirty="0"/>
              <a:t>Second level</a:t>
            </a:r>
          </a:p>
        </p:txBody>
      </p:sp>
      <p:sp>
        <p:nvSpPr>
          <p:cNvPr id="5" name="Rectangle 4">
            <a:extLst>
              <a:ext uri="{FF2B5EF4-FFF2-40B4-BE49-F238E27FC236}">
                <a16:creationId xmlns:a16="http://schemas.microsoft.com/office/drawing/2014/main" id="{35751886-6981-164F-BDCF-FD9BE1D49D52}"/>
              </a:ext>
            </a:extLst>
          </p:cNvPr>
          <p:cNvSpPr/>
          <p:nvPr userDrawn="1"/>
        </p:nvSpPr>
        <p:spPr>
          <a:xfrm>
            <a:off x="0" y="0"/>
            <a:ext cx="720000" cy="6858000"/>
          </a:xfrm>
          <a:prstGeom prst="rect">
            <a:avLst/>
          </a:prstGeom>
          <a:solidFill>
            <a:srgbClr val="440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i="0" dirty="0">
              <a:latin typeface="Century Gothic" panose="020B0502020202020204" pitchFamily="34" charset="0"/>
            </a:endParaRPr>
          </a:p>
        </p:txBody>
      </p:sp>
      <p:sp>
        <p:nvSpPr>
          <p:cNvPr id="4" name="Slide Number Placeholder 5">
            <a:extLst>
              <a:ext uri="{FF2B5EF4-FFF2-40B4-BE49-F238E27FC236}">
                <a16:creationId xmlns:a16="http://schemas.microsoft.com/office/drawing/2014/main" id="{B43F3FF1-4F1C-D775-8B0E-71702E8F7354}"/>
              </a:ext>
            </a:extLst>
          </p:cNvPr>
          <p:cNvSpPr>
            <a:spLocks noGrp="1"/>
          </p:cNvSpPr>
          <p:nvPr>
            <p:ph type="sldNum" sz="quarter" idx="4"/>
          </p:nvPr>
        </p:nvSpPr>
        <p:spPr>
          <a:xfrm>
            <a:off x="0" y="6103458"/>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pic>
        <p:nvPicPr>
          <p:cNvPr id="7" name="Picture 6">
            <a:extLst>
              <a:ext uri="{FF2B5EF4-FFF2-40B4-BE49-F238E27FC236}">
                <a16:creationId xmlns:a16="http://schemas.microsoft.com/office/drawing/2014/main" id="{3080D51F-3EAD-F87A-E0EC-2B2160D13835}"/>
              </a:ext>
            </a:extLst>
          </p:cNvPr>
          <p:cNvPicPr>
            <a:picLocks noChangeAspect="1"/>
          </p:cNvPicPr>
          <p:nvPr userDrawn="1"/>
        </p:nvPicPr>
        <p:blipFill>
          <a:blip r:embed="rId2"/>
          <a:stretch>
            <a:fillRect/>
          </a:stretch>
        </p:blipFill>
        <p:spPr>
          <a:xfrm>
            <a:off x="138432" y="6424169"/>
            <a:ext cx="424821" cy="296387"/>
          </a:xfrm>
          <a:prstGeom prst="rect">
            <a:avLst/>
          </a:prstGeom>
        </p:spPr>
      </p:pic>
    </p:spTree>
    <p:extLst>
      <p:ext uri="{BB962C8B-B14F-4D97-AF65-F5344CB8AC3E}">
        <p14:creationId xmlns:p14="http://schemas.microsoft.com/office/powerpoint/2010/main" val="406586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Columns)_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854B3E1-8EA8-2C4A-86B7-C2F7743FE0B7}"/>
              </a:ext>
            </a:extLst>
          </p:cNvPr>
          <p:cNvSpPr>
            <a:spLocks noGrp="1"/>
          </p:cNvSpPr>
          <p:nvPr>
            <p:ph type="title"/>
          </p:nvPr>
        </p:nvSpPr>
        <p:spPr>
          <a:xfrm>
            <a:off x="1440000" y="720000"/>
            <a:ext cx="4655994" cy="1325563"/>
          </a:xfrm>
        </p:spPr>
        <p:txBody>
          <a:bodyPr/>
          <a:lstStyle>
            <a:lvl1pPr>
              <a:defRPr b="1" i="0">
                <a:latin typeface="Century Gothic" panose="020B0502020202020204" pitchFamily="34" charset="0"/>
              </a:defRPr>
            </a:lvl1pPr>
          </a:lstStyle>
          <a:p>
            <a:r>
              <a:rPr lang="en-GB" dirty="0"/>
              <a:t>Click to edit Master title style</a:t>
            </a:r>
            <a:endParaRPr lang="en-AU" dirty="0"/>
          </a:p>
        </p:txBody>
      </p:sp>
      <p:sp>
        <p:nvSpPr>
          <p:cNvPr id="16" name="Content Placeholder 2">
            <a:extLst>
              <a:ext uri="{FF2B5EF4-FFF2-40B4-BE49-F238E27FC236}">
                <a16:creationId xmlns:a16="http://schemas.microsoft.com/office/drawing/2014/main" id="{9A7049DA-1741-FA41-B12A-8916AF2E754D}"/>
              </a:ext>
            </a:extLst>
          </p:cNvPr>
          <p:cNvSpPr>
            <a:spLocks noGrp="1"/>
          </p:cNvSpPr>
          <p:nvPr>
            <p:ph idx="10" hasCustomPrompt="1"/>
          </p:nvPr>
        </p:nvSpPr>
        <p:spPr>
          <a:xfrm>
            <a:off x="1440000" y="2180500"/>
            <a:ext cx="4655994" cy="3957500"/>
          </a:xfrm>
        </p:spPr>
        <p:txBody>
          <a:bodyPr/>
          <a:lstStyle>
            <a:lvl1pPr>
              <a:lnSpc>
                <a:spcPct val="100000"/>
              </a:lnSpc>
              <a:spcAft>
                <a:spcPts val="600"/>
              </a:spcAft>
              <a:buClr>
                <a:schemeClr val="accent1"/>
              </a:buClr>
              <a:defRPr sz="2000" b="1" i="0">
                <a:latin typeface="Century Gothic" panose="020B0502020202020204" pitchFamily="34" charset="0"/>
              </a:defRPr>
            </a:lvl1pPr>
            <a:lvl2pPr marL="613800">
              <a:lnSpc>
                <a:spcPct val="100000"/>
              </a:lnSpc>
              <a:spcAft>
                <a:spcPts val="600"/>
              </a:spcAft>
              <a:buClr>
                <a:schemeClr val="accent1"/>
              </a:buClr>
              <a:defRPr sz="2000" b="1"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 </a:t>
            </a:r>
          </a:p>
          <a:p>
            <a:pPr lvl="1"/>
            <a:r>
              <a:rPr lang="en-GB" dirty="0"/>
              <a:t>Second level</a:t>
            </a:r>
          </a:p>
        </p:txBody>
      </p:sp>
      <p:sp>
        <p:nvSpPr>
          <p:cNvPr id="20" name="Content Placeholder 2">
            <a:extLst>
              <a:ext uri="{FF2B5EF4-FFF2-40B4-BE49-F238E27FC236}">
                <a16:creationId xmlns:a16="http://schemas.microsoft.com/office/drawing/2014/main" id="{84ABF43F-5CAE-C546-8C23-81F8C915AF88}"/>
              </a:ext>
            </a:extLst>
          </p:cNvPr>
          <p:cNvSpPr>
            <a:spLocks noGrp="1"/>
          </p:cNvSpPr>
          <p:nvPr>
            <p:ph idx="11" hasCustomPrompt="1"/>
          </p:nvPr>
        </p:nvSpPr>
        <p:spPr>
          <a:xfrm>
            <a:off x="6815994" y="2180500"/>
            <a:ext cx="4655994" cy="3957500"/>
          </a:xfrm>
        </p:spPr>
        <p:txBody>
          <a:bodyPr/>
          <a:lstStyle>
            <a:lvl1pPr>
              <a:lnSpc>
                <a:spcPct val="100000"/>
              </a:lnSpc>
              <a:spcAft>
                <a:spcPts val="600"/>
              </a:spcAft>
              <a:buClr>
                <a:schemeClr val="accent1"/>
              </a:buClr>
              <a:defRPr sz="2000" b="1" i="0">
                <a:latin typeface="Century Gothic" panose="020B0502020202020204" pitchFamily="34" charset="0"/>
              </a:defRPr>
            </a:lvl1pPr>
            <a:lvl2pPr marL="613800">
              <a:lnSpc>
                <a:spcPct val="100000"/>
              </a:lnSpc>
              <a:spcAft>
                <a:spcPts val="600"/>
              </a:spcAft>
              <a:buClr>
                <a:schemeClr val="accent1"/>
              </a:buClr>
              <a:defRPr sz="2000" b="1"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 </a:t>
            </a:r>
          </a:p>
          <a:p>
            <a:pPr lvl="1"/>
            <a:r>
              <a:rPr lang="en-GB" dirty="0"/>
              <a:t>Second level</a:t>
            </a:r>
          </a:p>
        </p:txBody>
      </p:sp>
      <p:sp>
        <p:nvSpPr>
          <p:cNvPr id="3" name="Text Placeholder 2">
            <a:extLst>
              <a:ext uri="{FF2B5EF4-FFF2-40B4-BE49-F238E27FC236}">
                <a16:creationId xmlns:a16="http://schemas.microsoft.com/office/drawing/2014/main" id="{E8272652-907A-AC47-835B-DDAA8E5432D6}"/>
              </a:ext>
            </a:extLst>
          </p:cNvPr>
          <p:cNvSpPr>
            <a:spLocks noGrp="1"/>
          </p:cNvSpPr>
          <p:nvPr>
            <p:ph type="body" sz="quarter" idx="12" hasCustomPrompt="1"/>
          </p:nvPr>
        </p:nvSpPr>
        <p:spPr>
          <a:xfrm>
            <a:off x="6816725" y="720725"/>
            <a:ext cx="4654550" cy="1247775"/>
          </a:xfrm>
        </p:spPr>
        <p:txBody>
          <a:bodyPr/>
          <a:lstStyle>
            <a:lvl1pPr marL="0" indent="0">
              <a:buNone/>
              <a:defRPr sz="4400" b="1" i="0" spc="-150">
                <a:latin typeface="Century Gothic" panose="020B0502020202020204" pitchFamily="34" charset="0"/>
              </a:defRPr>
            </a:lvl1pPr>
          </a:lstStyle>
          <a:p>
            <a:pPr lvl="0"/>
            <a:r>
              <a:rPr lang="en-GB" dirty="0"/>
              <a:t>Click to edit Master title style</a:t>
            </a:r>
            <a:endParaRPr lang="en-US" dirty="0"/>
          </a:p>
        </p:txBody>
      </p:sp>
      <p:cxnSp>
        <p:nvCxnSpPr>
          <p:cNvPr id="13" name="Straight Connector 12">
            <a:extLst>
              <a:ext uri="{FF2B5EF4-FFF2-40B4-BE49-F238E27FC236}">
                <a16:creationId xmlns:a16="http://schemas.microsoft.com/office/drawing/2014/main" id="{3D278488-719B-674D-B36A-FB9431EC17A3}"/>
              </a:ext>
            </a:extLst>
          </p:cNvPr>
          <p:cNvCxnSpPr>
            <a:cxnSpLocks/>
          </p:cNvCxnSpPr>
          <p:nvPr userDrawn="1"/>
        </p:nvCxnSpPr>
        <p:spPr>
          <a:xfrm>
            <a:off x="6448317" y="774540"/>
            <a:ext cx="0" cy="53089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26B34B2-3EFA-38FF-4AED-C5F277B60774}"/>
              </a:ext>
            </a:extLst>
          </p:cNvPr>
          <p:cNvPicPr>
            <a:picLocks noChangeAspect="1"/>
          </p:cNvPicPr>
          <p:nvPr userDrawn="1"/>
        </p:nvPicPr>
        <p:blipFill>
          <a:blip r:embed="rId2"/>
          <a:stretch>
            <a:fillRect/>
          </a:stretch>
        </p:blipFill>
        <p:spPr>
          <a:xfrm>
            <a:off x="138432" y="6424169"/>
            <a:ext cx="424821" cy="296387"/>
          </a:xfrm>
          <a:prstGeom prst="rect">
            <a:avLst/>
          </a:prstGeom>
        </p:spPr>
      </p:pic>
      <p:sp>
        <p:nvSpPr>
          <p:cNvPr id="10" name="Rectangle 9">
            <a:extLst>
              <a:ext uri="{FF2B5EF4-FFF2-40B4-BE49-F238E27FC236}">
                <a16:creationId xmlns:a16="http://schemas.microsoft.com/office/drawing/2014/main" id="{59DB48DF-13AD-DE62-004D-2226A821F67C}"/>
              </a:ext>
            </a:extLst>
          </p:cNvPr>
          <p:cNvSpPr/>
          <p:nvPr userDrawn="1"/>
        </p:nvSpPr>
        <p:spPr>
          <a:xfrm>
            <a:off x="0" y="0"/>
            <a:ext cx="720000" cy="6858000"/>
          </a:xfrm>
          <a:prstGeom prst="rect">
            <a:avLst/>
          </a:prstGeom>
          <a:solidFill>
            <a:srgbClr val="440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i="0" dirty="0">
              <a:latin typeface="Century Gothic" panose="020B0502020202020204" pitchFamily="34" charset="0"/>
            </a:endParaRPr>
          </a:p>
        </p:txBody>
      </p:sp>
      <p:sp>
        <p:nvSpPr>
          <p:cNvPr id="11" name="Slide Number Placeholder 5">
            <a:extLst>
              <a:ext uri="{FF2B5EF4-FFF2-40B4-BE49-F238E27FC236}">
                <a16:creationId xmlns:a16="http://schemas.microsoft.com/office/drawing/2014/main" id="{D263207F-77CA-CD25-31C7-FCA5A436ECE1}"/>
              </a:ext>
            </a:extLst>
          </p:cNvPr>
          <p:cNvSpPr>
            <a:spLocks noGrp="1"/>
          </p:cNvSpPr>
          <p:nvPr>
            <p:ph type="sldNum" sz="quarter" idx="4"/>
          </p:nvPr>
        </p:nvSpPr>
        <p:spPr>
          <a:xfrm>
            <a:off x="0" y="6103458"/>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pic>
        <p:nvPicPr>
          <p:cNvPr id="12" name="Picture 11">
            <a:extLst>
              <a:ext uri="{FF2B5EF4-FFF2-40B4-BE49-F238E27FC236}">
                <a16:creationId xmlns:a16="http://schemas.microsoft.com/office/drawing/2014/main" id="{06665420-DEAE-6320-96E7-C4B49481F36C}"/>
              </a:ext>
            </a:extLst>
          </p:cNvPr>
          <p:cNvPicPr>
            <a:picLocks noChangeAspect="1"/>
          </p:cNvPicPr>
          <p:nvPr userDrawn="1"/>
        </p:nvPicPr>
        <p:blipFill>
          <a:blip r:embed="rId2"/>
          <a:stretch>
            <a:fillRect/>
          </a:stretch>
        </p:blipFill>
        <p:spPr>
          <a:xfrm>
            <a:off x="138432" y="6424169"/>
            <a:ext cx="424821" cy="296387"/>
          </a:xfrm>
          <a:prstGeom prst="rect">
            <a:avLst/>
          </a:prstGeom>
        </p:spPr>
      </p:pic>
    </p:spTree>
    <p:extLst>
      <p:ext uri="{BB962C8B-B14F-4D97-AF65-F5344CB8AC3E}">
        <p14:creationId xmlns:p14="http://schemas.microsoft.com/office/powerpoint/2010/main" val="384032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Columns)_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751886-6981-164F-BDCF-FD9BE1D49D52}"/>
              </a:ext>
            </a:extLst>
          </p:cNvPr>
          <p:cNvSpPr/>
          <p:nvPr userDrawn="1"/>
        </p:nvSpPr>
        <p:spPr>
          <a:xfrm>
            <a:off x="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i="0" dirty="0">
              <a:latin typeface="Century Gothic" panose="020B0502020202020204" pitchFamily="34" charset="0"/>
            </a:endParaRPr>
          </a:p>
        </p:txBody>
      </p:sp>
      <p:cxnSp>
        <p:nvCxnSpPr>
          <p:cNvPr id="9" name="Straight Connector 8">
            <a:extLst>
              <a:ext uri="{FF2B5EF4-FFF2-40B4-BE49-F238E27FC236}">
                <a16:creationId xmlns:a16="http://schemas.microsoft.com/office/drawing/2014/main" id="{AAE73CF9-F434-6A48-A7A5-DD19C8B746E2}"/>
              </a:ext>
            </a:extLst>
          </p:cNvPr>
          <p:cNvCxnSpPr>
            <a:cxnSpLocks/>
          </p:cNvCxnSpPr>
          <p:nvPr userDrawn="1"/>
        </p:nvCxnSpPr>
        <p:spPr>
          <a:xfrm>
            <a:off x="6448317" y="774540"/>
            <a:ext cx="0" cy="53089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9A7049DA-1741-FA41-B12A-8916AF2E754D}"/>
              </a:ext>
            </a:extLst>
          </p:cNvPr>
          <p:cNvSpPr>
            <a:spLocks noGrp="1"/>
          </p:cNvSpPr>
          <p:nvPr>
            <p:ph idx="10" hasCustomPrompt="1"/>
          </p:nvPr>
        </p:nvSpPr>
        <p:spPr>
          <a:xfrm>
            <a:off x="1440000" y="720000"/>
            <a:ext cx="4655994" cy="5389858"/>
          </a:xfrm>
        </p:spPr>
        <p:txBody>
          <a:bodyPr/>
          <a:lstStyle>
            <a:lvl1pPr>
              <a:lnSpc>
                <a:spcPct val="100000"/>
              </a:lnSpc>
              <a:spcAft>
                <a:spcPts val="600"/>
              </a:spcAft>
              <a:buClr>
                <a:schemeClr val="accent1"/>
              </a:buClr>
              <a:defRPr sz="2000" b="1" i="0">
                <a:latin typeface="Century Gothic" panose="020B0502020202020204" pitchFamily="34" charset="0"/>
              </a:defRPr>
            </a:lvl1pPr>
            <a:lvl2pPr marL="613800">
              <a:lnSpc>
                <a:spcPct val="100000"/>
              </a:lnSpc>
              <a:spcAft>
                <a:spcPts val="600"/>
              </a:spcAft>
              <a:buClr>
                <a:schemeClr val="accent1"/>
              </a:buClr>
              <a:defRPr sz="2000" b="1"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 </a:t>
            </a:r>
          </a:p>
          <a:p>
            <a:pPr lvl="1"/>
            <a:r>
              <a:rPr lang="en-GB" dirty="0"/>
              <a:t>Second level</a:t>
            </a:r>
          </a:p>
        </p:txBody>
      </p:sp>
      <p:sp>
        <p:nvSpPr>
          <p:cNvPr id="20" name="Content Placeholder 2">
            <a:extLst>
              <a:ext uri="{FF2B5EF4-FFF2-40B4-BE49-F238E27FC236}">
                <a16:creationId xmlns:a16="http://schemas.microsoft.com/office/drawing/2014/main" id="{84ABF43F-5CAE-C546-8C23-81F8C915AF88}"/>
              </a:ext>
            </a:extLst>
          </p:cNvPr>
          <p:cNvSpPr>
            <a:spLocks noGrp="1"/>
          </p:cNvSpPr>
          <p:nvPr>
            <p:ph idx="11" hasCustomPrompt="1"/>
          </p:nvPr>
        </p:nvSpPr>
        <p:spPr>
          <a:xfrm>
            <a:off x="6815994" y="720000"/>
            <a:ext cx="4655994" cy="5389858"/>
          </a:xfrm>
        </p:spPr>
        <p:txBody>
          <a:bodyPr/>
          <a:lstStyle>
            <a:lvl1pPr>
              <a:lnSpc>
                <a:spcPct val="100000"/>
              </a:lnSpc>
              <a:spcAft>
                <a:spcPts val="600"/>
              </a:spcAft>
              <a:buClr>
                <a:schemeClr val="accent1"/>
              </a:buClr>
              <a:defRPr sz="2000" b="1" i="0">
                <a:latin typeface="Century Gothic" panose="020B0502020202020204" pitchFamily="34" charset="0"/>
              </a:defRPr>
            </a:lvl1pPr>
            <a:lvl2pPr marL="613800">
              <a:lnSpc>
                <a:spcPct val="100000"/>
              </a:lnSpc>
              <a:spcAft>
                <a:spcPts val="600"/>
              </a:spcAft>
              <a:buClr>
                <a:schemeClr val="accent1"/>
              </a:buClr>
              <a:defRPr sz="2000" b="1"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 </a:t>
            </a:r>
          </a:p>
          <a:p>
            <a:pPr lvl="1"/>
            <a:r>
              <a:rPr lang="en-GB" dirty="0"/>
              <a:t>Second level</a:t>
            </a:r>
          </a:p>
        </p:txBody>
      </p:sp>
      <p:pic>
        <p:nvPicPr>
          <p:cNvPr id="6" name="Picture 5">
            <a:extLst>
              <a:ext uri="{FF2B5EF4-FFF2-40B4-BE49-F238E27FC236}">
                <a16:creationId xmlns:a16="http://schemas.microsoft.com/office/drawing/2014/main" id="{AC3B290F-8F85-5570-211E-872936FB2E54}"/>
              </a:ext>
            </a:extLst>
          </p:cNvPr>
          <p:cNvPicPr>
            <a:picLocks noChangeAspect="1"/>
          </p:cNvPicPr>
          <p:nvPr userDrawn="1"/>
        </p:nvPicPr>
        <p:blipFill>
          <a:blip r:embed="rId2"/>
          <a:stretch>
            <a:fillRect/>
          </a:stretch>
        </p:blipFill>
        <p:spPr>
          <a:xfrm>
            <a:off x="138432" y="6424169"/>
            <a:ext cx="424821" cy="296387"/>
          </a:xfrm>
          <a:prstGeom prst="rect">
            <a:avLst/>
          </a:prstGeom>
        </p:spPr>
      </p:pic>
      <p:sp>
        <p:nvSpPr>
          <p:cNvPr id="7" name="Slide Number Placeholder 5">
            <a:extLst>
              <a:ext uri="{FF2B5EF4-FFF2-40B4-BE49-F238E27FC236}">
                <a16:creationId xmlns:a16="http://schemas.microsoft.com/office/drawing/2014/main" id="{AF164816-7F03-9CBC-E3C3-31633F5B20CB}"/>
              </a:ext>
            </a:extLst>
          </p:cNvPr>
          <p:cNvSpPr>
            <a:spLocks noGrp="1"/>
          </p:cNvSpPr>
          <p:nvPr>
            <p:ph type="sldNum" sz="quarter" idx="4"/>
          </p:nvPr>
        </p:nvSpPr>
        <p:spPr>
          <a:xfrm>
            <a:off x="0" y="6103458"/>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spTree>
    <p:extLst>
      <p:ext uri="{BB962C8B-B14F-4D97-AF65-F5344CB8AC3E}">
        <p14:creationId xmlns:p14="http://schemas.microsoft.com/office/powerpoint/2010/main" val="223037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E5CAEC-A2BA-DF4E-B75D-8230773EF4BB}"/>
              </a:ext>
            </a:extLst>
          </p:cNvPr>
          <p:cNvSpPr>
            <a:spLocks noGrp="1"/>
          </p:cNvSpPr>
          <p:nvPr>
            <p:ph idx="1" hasCustomPrompt="1"/>
          </p:nvPr>
        </p:nvSpPr>
        <p:spPr>
          <a:xfrm>
            <a:off x="1440000" y="720000"/>
            <a:ext cx="10009878" cy="5418000"/>
          </a:xfrm>
        </p:spPr>
        <p:txBody>
          <a:bodyPr/>
          <a:lstStyle>
            <a:lvl1pPr>
              <a:lnSpc>
                <a:spcPct val="100000"/>
              </a:lnSpc>
              <a:spcAft>
                <a:spcPts val="600"/>
              </a:spcAft>
              <a:buClr>
                <a:schemeClr val="accent1"/>
              </a:buClr>
              <a:defRPr sz="2000" b="1" i="0">
                <a:latin typeface="Century Gothic" panose="020B0502020202020204" pitchFamily="34" charset="0"/>
              </a:defRPr>
            </a:lvl1pPr>
            <a:lvl2pPr marL="613800">
              <a:lnSpc>
                <a:spcPct val="100000"/>
              </a:lnSpc>
              <a:spcAft>
                <a:spcPts val="600"/>
              </a:spcAft>
              <a:buClr>
                <a:schemeClr val="accent1"/>
              </a:buClr>
              <a:defRPr sz="2000" b="1" i="0">
                <a:latin typeface="Century Gothic" panose="020B0502020202020204" pitchFamily="34" charset="0"/>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 </a:t>
            </a:r>
          </a:p>
          <a:p>
            <a:pPr lvl="1"/>
            <a:r>
              <a:rPr lang="en-GB" dirty="0"/>
              <a:t>Second level</a:t>
            </a:r>
          </a:p>
        </p:txBody>
      </p:sp>
      <p:sp>
        <p:nvSpPr>
          <p:cNvPr id="4" name="Rectangle 3">
            <a:extLst>
              <a:ext uri="{FF2B5EF4-FFF2-40B4-BE49-F238E27FC236}">
                <a16:creationId xmlns:a16="http://schemas.microsoft.com/office/drawing/2014/main" id="{05C2ECBC-D53B-5F4C-9B8D-A7B5991F5DC5}"/>
              </a:ext>
            </a:extLst>
          </p:cNvPr>
          <p:cNvSpPr/>
          <p:nvPr userDrawn="1"/>
        </p:nvSpPr>
        <p:spPr>
          <a:xfrm>
            <a:off x="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i="0" dirty="0">
              <a:latin typeface="Century Gothic" panose="020B0502020202020204" pitchFamily="34" charset="0"/>
            </a:endParaRPr>
          </a:p>
        </p:txBody>
      </p:sp>
      <p:pic>
        <p:nvPicPr>
          <p:cNvPr id="6" name="Picture 5">
            <a:extLst>
              <a:ext uri="{FF2B5EF4-FFF2-40B4-BE49-F238E27FC236}">
                <a16:creationId xmlns:a16="http://schemas.microsoft.com/office/drawing/2014/main" id="{2F92A955-CED2-EDC9-AC07-1DEC304CFE9C}"/>
              </a:ext>
            </a:extLst>
          </p:cNvPr>
          <p:cNvPicPr>
            <a:picLocks noChangeAspect="1"/>
          </p:cNvPicPr>
          <p:nvPr userDrawn="1"/>
        </p:nvPicPr>
        <p:blipFill>
          <a:blip r:embed="rId2"/>
          <a:stretch>
            <a:fillRect/>
          </a:stretch>
        </p:blipFill>
        <p:spPr>
          <a:xfrm>
            <a:off x="138432" y="6424169"/>
            <a:ext cx="424821" cy="296387"/>
          </a:xfrm>
          <a:prstGeom prst="rect">
            <a:avLst/>
          </a:prstGeom>
        </p:spPr>
      </p:pic>
      <p:sp>
        <p:nvSpPr>
          <p:cNvPr id="8" name="Slide Number Placeholder 5">
            <a:extLst>
              <a:ext uri="{FF2B5EF4-FFF2-40B4-BE49-F238E27FC236}">
                <a16:creationId xmlns:a16="http://schemas.microsoft.com/office/drawing/2014/main" id="{2B537BF1-9D1D-6636-0B29-728ADC7A8470}"/>
              </a:ext>
            </a:extLst>
          </p:cNvPr>
          <p:cNvSpPr>
            <a:spLocks noGrp="1"/>
          </p:cNvSpPr>
          <p:nvPr>
            <p:ph type="sldNum" sz="quarter" idx="4"/>
          </p:nvPr>
        </p:nvSpPr>
        <p:spPr>
          <a:xfrm>
            <a:off x="0" y="6103458"/>
            <a:ext cx="720000" cy="271576"/>
          </a:xfrm>
          <a:prstGeom prst="rect">
            <a:avLst/>
          </a:prstGeom>
        </p:spPr>
        <p:txBody>
          <a:bodyPr vert="horz" lIns="0" tIns="0" rIns="0" bIns="0" rtlCol="0" anchor="ctr"/>
          <a:lstStyle>
            <a:lvl1pPr algn="ctr">
              <a:defRPr sz="1400" b="0" i="0">
                <a:solidFill>
                  <a:schemeClr val="bg1"/>
                </a:solidFill>
                <a:latin typeface="Century Gothic" panose="020B0502020202020204" pitchFamily="34" charset="0"/>
                <a:cs typeface="Arial" panose="020B0604020202020204" pitchFamily="34" charset="0"/>
              </a:defRPr>
            </a:lvl1pPr>
          </a:lstStyle>
          <a:p>
            <a:fld id="{C89226B8-F956-C04F-A276-B5B7A6354191}" type="slidenum">
              <a:rPr lang="en-AU" smtClean="0"/>
              <a:pPr/>
              <a:t>‹#›</a:t>
            </a:fld>
            <a:endParaRPr lang="en-AU" dirty="0"/>
          </a:p>
        </p:txBody>
      </p:sp>
    </p:spTree>
    <p:extLst>
      <p:ext uri="{BB962C8B-B14F-4D97-AF65-F5344CB8AC3E}">
        <p14:creationId xmlns:p14="http://schemas.microsoft.com/office/powerpoint/2010/main" val="108425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BC9202-982B-C44F-9A1F-A0021BBB0E21}"/>
              </a:ext>
            </a:extLst>
          </p:cNvPr>
          <p:cNvSpPr>
            <a:spLocks noGrp="1"/>
          </p:cNvSpPr>
          <p:nvPr>
            <p:ph type="title"/>
          </p:nvPr>
        </p:nvSpPr>
        <p:spPr>
          <a:xfrm>
            <a:off x="1440000" y="720000"/>
            <a:ext cx="10515600" cy="1325563"/>
          </a:xfrm>
          <a:prstGeom prst="rect">
            <a:avLst/>
          </a:prstGeom>
        </p:spPr>
        <p:txBody>
          <a:bodyPr vert="horz" lIns="0" tIns="0" rIns="0" bIns="0" rtlCol="0" anchor="t" anchorCtr="0">
            <a:noAutofit/>
          </a:body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BE2EBC1D-3737-7E43-91C5-EB2C69CE126F}"/>
              </a:ext>
            </a:extLst>
          </p:cNvPr>
          <p:cNvSpPr>
            <a:spLocks noGrp="1"/>
          </p:cNvSpPr>
          <p:nvPr>
            <p:ph type="body" idx="1"/>
          </p:nvPr>
        </p:nvSpPr>
        <p:spPr>
          <a:xfrm>
            <a:off x="1440000" y="2180500"/>
            <a:ext cx="10515600" cy="4351338"/>
          </a:xfrm>
          <a:prstGeom prst="rect">
            <a:avLst/>
          </a:prstGeom>
        </p:spPr>
        <p:txBody>
          <a:bodyPr vert="horz" lIns="0" tIns="0" rIns="0" bIns="0" rtlCol="0">
            <a:noAutofit/>
          </a:bodyPr>
          <a:lstStyle/>
          <a:p>
            <a:pPr lvl="0"/>
            <a:r>
              <a:rPr lang="en-GB" dirty="0"/>
              <a:t>Click to edit Master text styles</a:t>
            </a:r>
          </a:p>
          <a:p>
            <a:pPr lvl="0"/>
            <a:r>
              <a:rPr lang="en-GB" dirty="0"/>
              <a:t>Second level</a:t>
            </a:r>
          </a:p>
        </p:txBody>
      </p:sp>
    </p:spTree>
    <p:extLst>
      <p:ext uri="{BB962C8B-B14F-4D97-AF65-F5344CB8AC3E}">
        <p14:creationId xmlns:p14="http://schemas.microsoft.com/office/powerpoint/2010/main" val="4159787701"/>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7" r:id="rId3"/>
    <p:sldLayoutId id="2147483661" r:id="rId4"/>
    <p:sldLayoutId id="2147483678" r:id="rId5"/>
    <p:sldLayoutId id="2147483668" r:id="rId6"/>
    <p:sldLayoutId id="2147483669" r:id="rId7"/>
    <p:sldLayoutId id="2147483650" r:id="rId8"/>
    <p:sldLayoutId id="2147483660" r:id="rId9"/>
    <p:sldLayoutId id="2147483671" r:id="rId10"/>
    <p:sldLayoutId id="2147483672" r:id="rId11"/>
    <p:sldLayoutId id="2147483673" r:id="rId12"/>
    <p:sldLayoutId id="2147483674" r:id="rId13"/>
    <p:sldLayoutId id="2147483666" r:id="rId14"/>
    <p:sldLayoutId id="2147483667" r:id="rId15"/>
    <p:sldLayoutId id="2147483679" r:id="rId16"/>
    <p:sldLayoutId id="2147483680" r:id="rId17"/>
    <p:sldLayoutId id="2147483665" r:id="rId18"/>
    <p:sldLayoutId id="2147483675" r:id="rId19"/>
    <p:sldLayoutId id="2147483659" r:id="rId20"/>
    <p:sldLayoutId id="2147483663" r:id="rId21"/>
    <p:sldLayoutId id="2147483670" r:id="rId22"/>
    <p:sldLayoutId id="2147483681" r:id="rId23"/>
    <p:sldLayoutId id="2147483682" r:id="rId24"/>
  </p:sldLayoutIdLst>
  <p:hf hdr="0" ftr="0" dt="0"/>
  <p:txStyles>
    <p:titleStyle>
      <a:lvl1pPr algn="l" defTabSz="914400" rtl="0" eaLnBrk="1" latinLnBrk="0" hangingPunct="1">
        <a:lnSpc>
          <a:spcPct val="90000"/>
        </a:lnSpc>
        <a:spcBef>
          <a:spcPct val="0"/>
        </a:spcBef>
        <a:buNone/>
        <a:defRPr sz="4400" b="1" i="0" kern="1200" spc="-150">
          <a:solidFill>
            <a:schemeClr val="tx1"/>
          </a:solidFill>
          <a:latin typeface="Century Gothic" panose="020B0502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4408F5"/>
        </a:buClr>
        <a:buFont typeface="Arial" panose="020B0604020202020204" pitchFamily="34" charset="0"/>
        <a:buChar char="•"/>
        <a:defRPr sz="2400" b="0" i="0" kern="1200">
          <a:solidFill>
            <a:schemeClr val="tx1"/>
          </a:solidFill>
          <a:latin typeface="Century Gothic" panose="020B0502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Century Gothic" panose="020B0502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5.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3.xml"/><Relationship Id="rId5" Type="http://schemas.openxmlformats.org/officeDocument/2006/relationships/image" Target="../media/image12.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3.xml"/><Relationship Id="rId5" Type="http://schemas.openxmlformats.org/officeDocument/2006/relationships/image" Target="../media/image1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Layout" Target="../slideLayouts/slideLayout23.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microsoft.com/office/2007/relationships/hdphoto" Target="../media/hdphoto3.wdp"/><Relationship Id="rId12" Type="http://schemas.openxmlformats.org/officeDocument/2006/relationships/image" Target="../media/image36.png"/><Relationship Id="rId2" Type="http://schemas.openxmlformats.org/officeDocument/2006/relationships/image" Target="../media/image25.jpg"/><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jpeg"/><Relationship Id="rId4" Type="http://schemas.openxmlformats.org/officeDocument/2006/relationships/image" Target="../media/image29.jpe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6.png"/><Relationship Id="rId7" Type="http://schemas.openxmlformats.org/officeDocument/2006/relationships/image" Target="../media/image39.png"/><Relationship Id="rId12"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4.xml"/><Relationship Id="rId6" Type="http://schemas.microsoft.com/office/2007/relationships/hdphoto" Target="../media/hdphoto4.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8.png"/><Relationship Id="rId18" Type="http://schemas.microsoft.com/office/2007/relationships/hdphoto" Target="../media/hdphoto12.wdp"/><Relationship Id="rId26" Type="http://schemas.microsoft.com/office/2007/relationships/hdphoto" Target="../media/hdphoto14.wdp"/><Relationship Id="rId3" Type="http://schemas.openxmlformats.org/officeDocument/2006/relationships/image" Target="../media/image43.png"/><Relationship Id="rId21" Type="http://schemas.openxmlformats.org/officeDocument/2006/relationships/image" Target="../media/image53.png"/><Relationship Id="rId7" Type="http://schemas.openxmlformats.org/officeDocument/2006/relationships/image" Target="../media/image45.png"/><Relationship Id="rId12" Type="http://schemas.microsoft.com/office/2007/relationships/hdphoto" Target="../media/hdphoto10.wdp"/><Relationship Id="rId17" Type="http://schemas.openxmlformats.org/officeDocument/2006/relationships/image" Target="../media/image50.png"/><Relationship Id="rId25" Type="http://schemas.openxmlformats.org/officeDocument/2006/relationships/image" Target="../media/image55.png"/><Relationship Id="rId2" Type="http://schemas.openxmlformats.org/officeDocument/2006/relationships/image" Target="../media/image37.jpeg"/><Relationship Id="rId16" Type="http://schemas.microsoft.com/office/2007/relationships/hdphoto" Target="../media/hdphoto4.wdp"/><Relationship Id="rId20" Type="http://schemas.openxmlformats.org/officeDocument/2006/relationships/image" Target="../media/image52.png"/><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47.png"/><Relationship Id="rId24" Type="http://schemas.microsoft.com/office/2007/relationships/hdphoto" Target="../media/hdphoto13.wdp"/><Relationship Id="rId5" Type="http://schemas.openxmlformats.org/officeDocument/2006/relationships/image" Target="../media/image44.png"/><Relationship Id="rId15" Type="http://schemas.openxmlformats.org/officeDocument/2006/relationships/image" Target="../media/image49.png"/><Relationship Id="rId23" Type="http://schemas.openxmlformats.org/officeDocument/2006/relationships/image" Target="../media/image54.png"/><Relationship Id="rId10" Type="http://schemas.microsoft.com/office/2007/relationships/hdphoto" Target="../media/hdphoto9.wdp"/><Relationship Id="rId19" Type="http://schemas.openxmlformats.org/officeDocument/2006/relationships/image" Target="../media/image51.png"/><Relationship Id="rId4" Type="http://schemas.microsoft.com/office/2007/relationships/hdphoto" Target="../media/hdphoto6.wdp"/><Relationship Id="rId9" Type="http://schemas.openxmlformats.org/officeDocument/2006/relationships/image" Target="../media/image46.png"/><Relationship Id="rId14" Type="http://schemas.microsoft.com/office/2007/relationships/hdphoto" Target="../media/hdphoto11.wdp"/><Relationship Id="rId22" Type="http://schemas.openxmlformats.org/officeDocument/2006/relationships/image" Target="../media/image39.png"/><Relationship Id="rId27"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72.tiff"/><Relationship Id="rId2" Type="http://schemas.openxmlformats.org/officeDocument/2006/relationships/image" Target="../media/image57.png"/><Relationship Id="rId16" Type="http://schemas.openxmlformats.org/officeDocument/2006/relationships/image" Target="../media/image71.png"/><Relationship Id="rId1" Type="http://schemas.openxmlformats.org/officeDocument/2006/relationships/slideLayout" Target="../slideLayouts/slideLayout2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svg"/><Relationship Id="rId15" Type="http://schemas.openxmlformats.org/officeDocument/2006/relationships/image" Target="../media/image70.svg"/><Relationship Id="rId10" Type="http://schemas.openxmlformats.org/officeDocument/2006/relationships/image" Target="../media/image65.png"/><Relationship Id="rId19" Type="http://schemas.openxmlformats.org/officeDocument/2006/relationships/image" Target="../media/image74.tiff"/><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chart" Target="../charts/chart2.xml"/><Relationship Id="rId7" Type="http://schemas.openxmlformats.org/officeDocument/2006/relationships/image" Target="../media/image10.png"/><Relationship Id="rId2" Type="http://schemas.openxmlformats.org/officeDocument/2006/relationships/chart" Target="../charts/chart1.xml"/><Relationship Id="rId1" Type="http://schemas.openxmlformats.org/officeDocument/2006/relationships/slideLayout" Target="../slideLayouts/slideLayout23.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1744-5848-394A-B046-2A14195D8673}"/>
              </a:ext>
            </a:extLst>
          </p:cNvPr>
          <p:cNvSpPr>
            <a:spLocks noGrp="1"/>
          </p:cNvSpPr>
          <p:nvPr>
            <p:ph type="ctrTitle"/>
          </p:nvPr>
        </p:nvSpPr>
        <p:spPr>
          <a:xfrm>
            <a:off x="720000" y="2216588"/>
            <a:ext cx="7072554" cy="708157"/>
          </a:xfrm>
        </p:spPr>
        <p:txBody>
          <a:bodyPr/>
          <a:lstStyle/>
          <a:p>
            <a:r>
              <a:rPr lang="en-AU" dirty="0"/>
              <a:t>Strengthening Sponsorship at your Station</a:t>
            </a:r>
          </a:p>
        </p:txBody>
      </p:sp>
    </p:spTree>
    <p:extLst>
      <p:ext uri="{BB962C8B-B14F-4D97-AF65-F5344CB8AC3E}">
        <p14:creationId xmlns:p14="http://schemas.microsoft.com/office/powerpoint/2010/main" val="303992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CDF1851-E50E-46E1-BA8C-05B36FD01FFF}"/>
              </a:ext>
            </a:extLst>
          </p:cNvPr>
          <p:cNvSpPr txBox="1"/>
          <p:nvPr/>
        </p:nvSpPr>
        <p:spPr>
          <a:xfrm>
            <a:off x="2090477" y="1565454"/>
            <a:ext cx="8011046" cy="1323439"/>
          </a:xfrm>
          <a:prstGeom prst="rect">
            <a:avLst/>
          </a:prstGeom>
          <a:noFill/>
          <a:ln>
            <a:noFill/>
          </a:ln>
        </p:spPr>
        <p:txBody>
          <a:bodyPr wrap="square" rtlCol="0">
            <a:spAutoFit/>
          </a:bodyPr>
          <a:lstStyle/>
          <a:p>
            <a:pPr lvl="0" algn="ctr">
              <a:defRPr/>
            </a:pPr>
            <a:r>
              <a:rPr lang="en-AU" sz="1600" dirty="0">
                <a:latin typeface="Proxima Nova Rg" panose="02000506030000020004" pitchFamily="50" charset="0"/>
              </a:rPr>
              <a:t>STATION would be excited to partner with Summit Internet to drive awareness and promote the Summit brand among a passionate &amp; sports loving audience.</a:t>
            </a:r>
          </a:p>
          <a:p>
            <a:pPr lvl="0" algn="ctr">
              <a:defRPr/>
            </a:pPr>
            <a:endParaRPr lang="en-AU" sz="1600" dirty="0">
              <a:latin typeface="Proxima Nova Rg" panose="02000506030000020004" pitchFamily="50" charset="0"/>
            </a:endParaRPr>
          </a:p>
          <a:p>
            <a:pPr lvl="0" algn="ctr">
              <a:defRPr/>
            </a:pPr>
            <a:r>
              <a:rPr lang="en-AU" sz="1600" dirty="0">
                <a:latin typeface="Proxima Nova Rg" panose="02000506030000020004" pitchFamily="50" charset="0"/>
              </a:rPr>
              <a:t>By delivering a strong highly frequent message targeting business owners and decision makers, STATION will drive qualified traffic to Summit Internet.</a:t>
            </a:r>
            <a:endParaRPr lang="en-AU" sz="2000" dirty="0">
              <a:latin typeface="Proxima Nova Rg" panose="02000506030000020004" pitchFamily="50" charset="0"/>
            </a:endParaRPr>
          </a:p>
        </p:txBody>
      </p:sp>
      <p:sp>
        <p:nvSpPr>
          <p:cNvPr id="11" name="Subtitle 2">
            <a:extLst>
              <a:ext uri="{FF2B5EF4-FFF2-40B4-BE49-F238E27FC236}">
                <a16:creationId xmlns:a16="http://schemas.microsoft.com/office/drawing/2014/main" id="{003E2C1F-8179-4BD7-85B5-A79F03FD4DEA}"/>
              </a:ext>
            </a:extLst>
          </p:cNvPr>
          <p:cNvSpPr txBox="1">
            <a:spLocks/>
          </p:cNvSpPr>
          <p:nvPr/>
        </p:nvSpPr>
        <p:spPr>
          <a:xfrm>
            <a:off x="0" y="511381"/>
            <a:ext cx="12191999" cy="505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AU" b="1" spc="-150" dirty="0">
                <a:solidFill>
                  <a:srgbClr val="0F5CA9"/>
                </a:solidFill>
                <a:latin typeface="Proxima Nova Alt Th" panose="02000506030000020004" pitchFamily="50" charset="0"/>
              </a:rPr>
              <a:t>Campaign</a:t>
            </a:r>
            <a:r>
              <a:rPr lang="en-AU" b="1" spc="-150" dirty="0">
                <a:solidFill>
                  <a:srgbClr val="436E3F"/>
                </a:solidFill>
                <a:latin typeface="Proxima Nova Alt Th" panose="02000506030000020004" pitchFamily="50" charset="0"/>
              </a:rPr>
              <a:t> </a:t>
            </a:r>
            <a:r>
              <a:rPr lang="en-AU" b="1" spc="-150" dirty="0">
                <a:latin typeface="Proxima Nova Alt Th" panose="02000506030000020004" pitchFamily="50" charset="0"/>
              </a:rPr>
              <a:t>Objective</a:t>
            </a:r>
            <a:r>
              <a:rPr lang="en-AU" b="1" spc="-150" dirty="0">
                <a:solidFill>
                  <a:srgbClr val="0F5CA9"/>
                </a:solidFill>
                <a:latin typeface="Proxima Nova Alt Th" panose="02000506030000020004" pitchFamily="50" charset="0"/>
              </a:rPr>
              <a:t>.</a:t>
            </a:r>
            <a:endParaRPr lang="en-US" b="1" spc="-150" dirty="0">
              <a:solidFill>
                <a:srgbClr val="0F5CA9"/>
              </a:solidFill>
              <a:latin typeface="Proxima Nova Alt Th" panose="02000506030000020004" pitchFamily="50" charset="0"/>
            </a:endParaRPr>
          </a:p>
        </p:txBody>
      </p:sp>
      <p:pic>
        <p:nvPicPr>
          <p:cNvPr id="2050" name="Picture 2" descr="Summit Internet">
            <a:extLst>
              <a:ext uri="{FF2B5EF4-FFF2-40B4-BE49-F238E27FC236}">
                <a16:creationId xmlns:a16="http://schemas.microsoft.com/office/drawing/2014/main" id="{EF512632-9159-418D-B4B7-02B7320FB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3" y="6190739"/>
            <a:ext cx="1741208" cy="4849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an in White Dress Shirt Sitting on Black Rolling Chair While Facing Black Computer Set and Smiling">
            <a:extLst>
              <a:ext uri="{FF2B5EF4-FFF2-40B4-BE49-F238E27FC236}">
                <a16:creationId xmlns:a16="http://schemas.microsoft.com/office/drawing/2014/main" id="{81E74B13-CE9A-494C-809D-135DE67286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470" y="3504446"/>
            <a:ext cx="4179058" cy="2786039"/>
          </a:xfrm>
          <a:prstGeom prst="rect">
            <a:avLst/>
          </a:prstGeom>
          <a:noFill/>
          <a:extLst>
            <a:ext uri="{909E8E84-426E-40DD-AFC4-6F175D3DCCD1}">
              <a14:hiddenFill xmlns:a14="http://schemas.microsoft.com/office/drawing/2010/main">
                <a:solidFill>
                  <a:srgbClr val="FFFFFF"/>
                </a:solidFill>
              </a14:hiddenFill>
            </a:ext>
          </a:extLst>
        </p:spPr>
      </p:pic>
      <p:pic>
        <p:nvPicPr>
          <p:cNvPr id="3" name="SMNT1219-30-1-DEMO" descr="Voice">
            <a:hlinkClick r:id="" action="ppaction://media"/>
            <a:extLst>
              <a:ext uri="{FF2B5EF4-FFF2-40B4-BE49-F238E27FC236}">
                <a16:creationId xmlns:a16="http://schemas.microsoft.com/office/drawing/2014/main" id="{A10EDB9E-F4EE-4528-96B2-87AE93940B4D}"/>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218830" y="3969108"/>
            <a:ext cx="1765386" cy="1765386"/>
          </a:xfrm>
          <a:prstGeom prst="rect">
            <a:avLst/>
          </a:prstGeom>
        </p:spPr>
      </p:pic>
    </p:spTree>
    <p:extLst>
      <p:ext uri="{BB962C8B-B14F-4D97-AF65-F5344CB8AC3E}">
        <p14:creationId xmlns:p14="http://schemas.microsoft.com/office/powerpoint/2010/main" val="129072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6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descr="Image result for horse racing icon">
            <a:extLst>
              <a:ext uri="{FF2B5EF4-FFF2-40B4-BE49-F238E27FC236}">
                <a16:creationId xmlns:a16="http://schemas.microsoft.com/office/drawing/2014/main" id="{3AD5806C-DCE6-4E6E-8D99-E28CC0FE4A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flipH="1">
            <a:off x="2399741" y="2273619"/>
            <a:ext cx="957324" cy="68709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475A094A-77B5-4BC0-8D63-0561726CB22F}"/>
              </a:ext>
            </a:extLst>
          </p:cNvPr>
          <p:cNvSpPr/>
          <p:nvPr/>
        </p:nvSpPr>
        <p:spPr>
          <a:xfrm>
            <a:off x="1637916" y="1849485"/>
            <a:ext cx="1936413" cy="422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COMMERCIALS</a:t>
            </a:r>
          </a:p>
        </p:txBody>
      </p:sp>
      <p:sp>
        <p:nvSpPr>
          <p:cNvPr id="28" name="Rectangle 27">
            <a:extLst>
              <a:ext uri="{FF2B5EF4-FFF2-40B4-BE49-F238E27FC236}">
                <a16:creationId xmlns:a16="http://schemas.microsoft.com/office/drawing/2014/main" id="{DBDFA4EA-8A2D-40D4-BB5E-C0202898C034}"/>
              </a:ext>
            </a:extLst>
          </p:cNvPr>
          <p:cNvSpPr/>
          <p:nvPr/>
        </p:nvSpPr>
        <p:spPr>
          <a:xfrm>
            <a:off x="1643182" y="2426499"/>
            <a:ext cx="1946971" cy="20092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50" name="Picture 2" descr="Image result for radio">
            <a:extLst>
              <a:ext uri="{FF2B5EF4-FFF2-40B4-BE49-F238E27FC236}">
                <a16:creationId xmlns:a16="http://schemas.microsoft.com/office/drawing/2014/main" id="{B9C1436B-E11C-410F-821D-EDC5F3C931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83" r="23706"/>
          <a:stretch/>
        </p:blipFill>
        <p:spPr bwMode="auto">
          <a:xfrm>
            <a:off x="1702901" y="2543320"/>
            <a:ext cx="1827531" cy="185133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D4989C3-3EA2-43BB-B404-79CA353D1241}"/>
              </a:ext>
            </a:extLst>
          </p:cNvPr>
          <p:cNvGrpSpPr/>
          <p:nvPr/>
        </p:nvGrpSpPr>
        <p:grpSpPr>
          <a:xfrm>
            <a:off x="6121759" y="1855047"/>
            <a:ext cx="1946971" cy="2545882"/>
            <a:chOff x="9147949" y="1575160"/>
            <a:chExt cx="1946971" cy="2545882"/>
          </a:xfrm>
        </p:grpSpPr>
        <p:sp>
          <p:nvSpPr>
            <p:cNvPr id="25" name="Rectangle 24">
              <a:extLst>
                <a:ext uri="{FF2B5EF4-FFF2-40B4-BE49-F238E27FC236}">
                  <a16:creationId xmlns:a16="http://schemas.microsoft.com/office/drawing/2014/main" id="{A199B311-4203-4C03-B9B9-6BE88A85881F}"/>
                </a:ext>
              </a:extLst>
            </p:cNvPr>
            <p:cNvSpPr/>
            <p:nvPr/>
          </p:nvSpPr>
          <p:spPr>
            <a:xfrm>
              <a:off x="9147949" y="1575160"/>
              <a:ext cx="1946971" cy="422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SPONSORSHIP</a:t>
              </a:r>
            </a:p>
          </p:txBody>
        </p:sp>
        <p:sp>
          <p:nvSpPr>
            <p:cNvPr id="29" name="Rectangle 28">
              <a:extLst>
                <a:ext uri="{FF2B5EF4-FFF2-40B4-BE49-F238E27FC236}">
                  <a16:creationId xmlns:a16="http://schemas.microsoft.com/office/drawing/2014/main" id="{1CE4F891-B66E-4145-91BB-822F059608CB}"/>
                </a:ext>
              </a:extLst>
            </p:cNvPr>
            <p:cNvSpPr/>
            <p:nvPr/>
          </p:nvSpPr>
          <p:spPr>
            <a:xfrm>
              <a:off x="9147949" y="2111759"/>
              <a:ext cx="1946971" cy="20092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p>
          </p:txBody>
        </p:sp>
      </p:grpSp>
      <p:sp>
        <p:nvSpPr>
          <p:cNvPr id="32" name="Rectangle 31">
            <a:extLst>
              <a:ext uri="{FF2B5EF4-FFF2-40B4-BE49-F238E27FC236}">
                <a16:creationId xmlns:a16="http://schemas.microsoft.com/office/drawing/2014/main" id="{8FDFABB0-FE8E-4328-A4C6-CD5E82DFE578}"/>
              </a:ext>
            </a:extLst>
          </p:cNvPr>
          <p:cNvSpPr/>
          <p:nvPr/>
        </p:nvSpPr>
        <p:spPr>
          <a:xfrm>
            <a:off x="3923249" y="1847763"/>
            <a:ext cx="1936413" cy="4220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LIVE READS</a:t>
            </a:r>
          </a:p>
        </p:txBody>
      </p:sp>
      <p:pic>
        <p:nvPicPr>
          <p:cNvPr id="20482" name="Picture 2" descr="Related image">
            <a:extLst>
              <a:ext uri="{FF2B5EF4-FFF2-40B4-BE49-F238E27FC236}">
                <a16:creationId xmlns:a16="http://schemas.microsoft.com/office/drawing/2014/main" id="{1A2CB7B6-B4F1-4FBA-ACCD-D5B56D18C1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111" r="4726"/>
          <a:stretch/>
        </p:blipFill>
        <p:spPr bwMode="auto">
          <a:xfrm>
            <a:off x="6180590" y="2643793"/>
            <a:ext cx="1789019" cy="163731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11F67471-C79D-414C-9402-39B2CF8CB52F}"/>
              </a:ext>
            </a:extLst>
          </p:cNvPr>
          <p:cNvSpPr/>
          <p:nvPr/>
        </p:nvSpPr>
        <p:spPr>
          <a:xfrm>
            <a:off x="3902451" y="2411298"/>
            <a:ext cx="1946971" cy="20092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1D2DC9C5-7E76-43C8-8865-6FB5221D7C70}"/>
              </a:ext>
            </a:extLst>
          </p:cNvPr>
          <p:cNvSpPr/>
          <p:nvPr/>
        </p:nvSpPr>
        <p:spPr>
          <a:xfrm>
            <a:off x="8412712" y="1851563"/>
            <a:ext cx="1946971" cy="422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50" dirty="0"/>
              <a:t>TARGETED DIGITAL</a:t>
            </a:r>
          </a:p>
        </p:txBody>
      </p:sp>
      <p:sp>
        <p:nvSpPr>
          <p:cNvPr id="19" name="Rectangle 18">
            <a:extLst>
              <a:ext uri="{FF2B5EF4-FFF2-40B4-BE49-F238E27FC236}">
                <a16:creationId xmlns:a16="http://schemas.microsoft.com/office/drawing/2014/main" id="{920D021C-3631-46BC-A2FD-0D607A610DBB}"/>
              </a:ext>
            </a:extLst>
          </p:cNvPr>
          <p:cNvSpPr/>
          <p:nvPr/>
        </p:nvSpPr>
        <p:spPr>
          <a:xfrm>
            <a:off x="8423599" y="2411297"/>
            <a:ext cx="1946971" cy="20092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6" name="Picture 2" descr="Image result for digital icon">
            <a:extLst>
              <a:ext uri="{FF2B5EF4-FFF2-40B4-BE49-F238E27FC236}">
                <a16:creationId xmlns:a16="http://schemas.microsoft.com/office/drawing/2014/main" id="{7FBAA13C-DE57-473F-BD61-99190F0EC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3679" y="2553189"/>
            <a:ext cx="1882593" cy="1882593"/>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3040F6A9-1122-4075-89CB-6F12670074B0}"/>
              </a:ext>
            </a:extLst>
          </p:cNvPr>
          <p:cNvSpPr/>
          <p:nvPr/>
        </p:nvSpPr>
        <p:spPr>
          <a:xfrm>
            <a:off x="546094" y="4659644"/>
            <a:ext cx="11045263" cy="422056"/>
          </a:xfrm>
          <a:prstGeom prst="rect">
            <a:avLst/>
          </a:prstGeom>
          <a:solidFill>
            <a:schemeClr val="tx1"/>
          </a:solidFill>
          <a:ln>
            <a:solidFill>
              <a:srgbClr val="436E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Subtitle 2">
            <a:extLst>
              <a:ext uri="{FF2B5EF4-FFF2-40B4-BE49-F238E27FC236}">
                <a16:creationId xmlns:a16="http://schemas.microsoft.com/office/drawing/2014/main" id="{98DF59FC-0BD7-41B3-B402-78D081C33A00}"/>
              </a:ext>
            </a:extLst>
          </p:cNvPr>
          <p:cNvSpPr txBox="1">
            <a:spLocks/>
          </p:cNvSpPr>
          <p:nvPr/>
        </p:nvSpPr>
        <p:spPr>
          <a:xfrm>
            <a:off x="0" y="511381"/>
            <a:ext cx="12191999" cy="505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AU" b="1" spc="-150" dirty="0">
                <a:solidFill>
                  <a:srgbClr val="0F5CA9"/>
                </a:solidFill>
                <a:latin typeface="Proxima Nova Alt Th" panose="02000506030000020004" pitchFamily="50" charset="0"/>
              </a:rPr>
              <a:t>Media Strategy </a:t>
            </a:r>
            <a:r>
              <a:rPr lang="en-AU" b="1" spc="-150" dirty="0">
                <a:latin typeface="Proxima Nova Alt Th" panose="02000506030000020004" pitchFamily="50" charset="0"/>
              </a:rPr>
              <a:t>Options</a:t>
            </a:r>
            <a:r>
              <a:rPr lang="en-AU" b="1" spc="-150" dirty="0">
                <a:solidFill>
                  <a:srgbClr val="0F5CA9"/>
                </a:solidFill>
                <a:latin typeface="Proxima Nova Alt Th" panose="02000506030000020004" pitchFamily="50" charset="0"/>
              </a:rPr>
              <a:t>.</a:t>
            </a:r>
            <a:endParaRPr lang="en-US" b="1" spc="-150" dirty="0">
              <a:solidFill>
                <a:srgbClr val="0F5CA9"/>
              </a:solidFill>
              <a:latin typeface="Proxima Nova Alt Th" panose="02000506030000020004" pitchFamily="50" charset="0"/>
            </a:endParaRPr>
          </a:p>
        </p:txBody>
      </p:sp>
      <p:pic>
        <p:nvPicPr>
          <p:cNvPr id="3" name="Graphic 2" descr="Lips outline">
            <a:extLst>
              <a:ext uri="{FF2B5EF4-FFF2-40B4-BE49-F238E27FC236}">
                <a16:creationId xmlns:a16="http://schemas.microsoft.com/office/drawing/2014/main" id="{73864B86-A8A2-F0BD-7AAB-6BE6DFD887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29420" y="2617167"/>
            <a:ext cx="1432030" cy="1432030"/>
          </a:xfrm>
          <a:prstGeom prst="rect">
            <a:avLst/>
          </a:prstGeom>
        </p:spPr>
      </p:pic>
    </p:spTree>
    <p:extLst>
      <p:ext uri="{BB962C8B-B14F-4D97-AF65-F5344CB8AC3E}">
        <p14:creationId xmlns:p14="http://schemas.microsoft.com/office/powerpoint/2010/main" val="165681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29E69A-A0A2-4AFA-8B33-E4BE5121A5EA}"/>
              </a:ext>
            </a:extLst>
          </p:cNvPr>
          <p:cNvSpPr/>
          <p:nvPr/>
        </p:nvSpPr>
        <p:spPr>
          <a:xfrm>
            <a:off x="637847" y="5571204"/>
            <a:ext cx="266771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F5CA9"/>
                </a:solidFill>
                <a:effectLst/>
                <a:uLnTx/>
                <a:uFillTx/>
                <a:latin typeface="Proxima Nova Alt Rg" panose="02000506030000020004" pitchFamily="50" charset="0"/>
                <a:ea typeface="+mn-ea"/>
                <a:cs typeface="+mn-cs"/>
              </a:rPr>
              <a:t>Weekly Entitlements: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072132"/>
                </a:solidFill>
                <a:effectLst/>
                <a:uLnTx/>
                <a:uFillTx/>
                <a:latin typeface="Proxima Nova Rg" panose="02000506030000020004" pitchFamily="50" charset="0"/>
                <a:ea typeface="+mn-ea"/>
                <a:cs typeface="+mn-cs"/>
              </a:rPr>
              <a:t>1 x 30 Second Live Read </a:t>
            </a:r>
            <a:endParaRPr kumimoji="0" lang="en-AU" sz="1400" b="0" i="0" u="none" strike="noStrike" kern="1200" cap="none" spc="0" normalizeH="0" baseline="0" noProof="0" dirty="0">
              <a:ln>
                <a:noFill/>
              </a:ln>
              <a:solidFill>
                <a:srgbClr val="072132"/>
              </a:solidFill>
              <a:effectLst/>
              <a:uLnTx/>
              <a:uFillTx/>
              <a:latin typeface="Proxima Nova Rg" panose="02000506030000020004" pitchFamily="50" charset="0"/>
              <a:ea typeface="+mn-ea"/>
              <a:cs typeface="+mn-cs"/>
            </a:endParaRPr>
          </a:p>
        </p:txBody>
      </p:sp>
      <p:pic>
        <p:nvPicPr>
          <p:cNvPr id="6" name="Picture 5">
            <a:extLst>
              <a:ext uri="{FF2B5EF4-FFF2-40B4-BE49-F238E27FC236}">
                <a16:creationId xmlns:a16="http://schemas.microsoft.com/office/drawing/2014/main" id="{E7DC1A53-32F7-4D63-9405-EEF58B29505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08908" y="530502"/>
            <a:ext cx="4324900" cy="6487350"/>
          </a:xfrm>
          <a:prstGeom prst="rect">
            <a:avLst/>
          </a:prstGeom>
        </p:spPr>
      </p:pic>
      <p:sp>
        <p:nvSpPr>
          <p:cNvPr id="8" name="TextBox 7">
            <a:extLst>
              <a:ext uri="{FF2B5EF4-FFF2-40B4-BE49-F238E27FC236}">
                <a16:creationId xmlns:a16="http://schemas.microsoft.com/office/drawing/2014/main" id="{7891F594-019F-4908-B663-86BECE326F4B}"/>
              </a:ext>
            </a:extLst>
          </p:cNvPr>
          <p:cNvSpPr txBox="1"/>
          <p:nvPr/>
        </p:nvSpPr>
        <p:spPr>
          <a:xfrm>
            <a:off x="637849" y="1190997"/>
            <a:ext cx="7271057" cy="3785652"/>
          </a:xfrm>
          <a:prstGeom prst="rect">
            <a:avLst/>
          </a:prstGeom>
          <a:noFill/>
          <a:ln>
            <a:noFill/>
          </a:ln>
        </p:spPr>
        <p:txBody>
          <a:bodyPr wrap="square" rtlCol="0">
            <a:spAutoFit/>
          </a:bodyPr>
          <a:lstStyle/>
          <a:p>
            <a:pPr>
              <a:defRPr/>
            </a:pPr>
            <a:r>
              <a:rPr lang="en-AU" sz="1500" b="1" dirty="0">
                <a:latin typeface="Proxima Nova Rg" panose="02000506030000020004" pitchFamily="50" charset="0"/>
              </a:rPr>
              <a:t>Garry &amp; Tim deliver more analysis and insights on the stories that matter most to the Melbourne audience.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AU" sz="1400" b="1" i="0" u="none" strike="noStrike" kern="1200" cap="none" spc="0" normalizeH="0" baseline="0" noProof="0" dirty="0">
              <a:ln>
                <a:noFill/>
              </a:ln>
              <a:solidFill>
                <a:srgbClr val="072132"/>
              </a:solidFill>
              <a:effectLst/>
              <a:uLnTx/>
              <a:uFillTx/>
              <a:latin typeface="Proxima Nova Rg" panose="02000506030000020004" pitchFamily="50"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72132"/>
                </a:solidFill>
                <a:effectLst/>
                <a:uLnTx/>
                <a:uFillTx/>
                <a:latin typeface="Proxima Nova Rg" panose="02000506030000020004" pitchFamily="50" charset="0"/>
                <a:ea typeface="Times New Roman" panose="02020603050405020304" pitchFamily="18" charset="0"/>
                <a:cs typeface="Times New Roman" panose="02020603050405020304" pitchFamily="18" charset="0"/>
              </a:rPr>
              <a:t>The benchmark when it comes to football experience, Garry and Tim’s expertise and insight sets the agenda each morning as they bring Melbourne the biggest names in both the AFL and sporting landscape. </a:t>
            </a:r>
            <a:endParaRPr kumimoji="0" lang="en-AU" sz="1200" b="0" i="0" u="none" strike="noStrike" kern="1200" cap="none" spc="0" normalizeH="0" baseline="0" noProof="0" dirty="0">
              <a:ln>
                <a:noFill/>
              </a:ln>
              <a:solidFill>
                <a:srgbClr val="072132"/>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72132"/>
                </a:solidFill>
                <a:effectLst/>
                <a:uLnTx/>
                <a:uFillTx/>
                <a:latin typeface="Proxima Nova Rg" panose="02000506030000020004" pitchFamily="50" charset="0"/>
                <a:ea typeface="Times New Roman" panose="02020603050405020304" pitchFamily="18" charset="0"/>
                <a:cs typeface="Times New Roman" panose="02020603050405020304" pitchFamily="18" charset="0"/>
              </a:rPr>
              <a:t> </a:t>
            </a:r>
            <a:endParaRPr kumimoji="0" lang="en-AU" sz="1200" b="0" i="0" u="none" strike="noStrike" kern="1200" cap="none" spc="0" normalizeH="0" baseline="0" noProof="0" dirty="0">
              <a:ln>
                <a:noFill/>
              </a:ln>
              <a:solidFill>
                <a:srgbClr val="072132"/>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72132"/>
                </a:solidFill>
                <a:effectLst/>
                <a:uLnTx/>
                <a:uFillTx/>
                <a:latin typeface="Proxima Nova Rg" panose="02000506030000020004" pitchFamily="50" charset="0"/>
                <a:ea typeface="Times New Roman" panose="02020603050405020304" pitchFamily="18" charset="0"/>
                <a:cs typeface="Times New Roman" panose="02020603050405020304" pitchFamily="18" charset="0"/>
              </a:rPr>
              <a:t>Weekly contributors including Mike Sheehan, Nick Riewoldt, Daisy Pearce and Liam Pickering bring our listeners the news, rumours and sports updates they need to know, making SEN Breakfast the key radio and podcast destination for sport-loving Melbournians.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072132"/>
              </a:solidFill>
              <a:effectLst/>
              <a:uLnTx/>
              <a:uFillTx/>
              <a:latin typeface="Proxima Nova Rg" panose="02000506030000020004" pitchFamily="50"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72132"/>
                </a:solidFill>
                <a:effectLst/>
                <a:uLnTx/>
                <a:uFillTx/>
                <a:latin typeface="Proxima Nova Rg" panose="02000506030000020004" pitchFamily="50" charset="0"/>
                <a:ea typeface="Times New Roman" panose="02020603050405020304" pitchFamily="18" charset="0"/>
                <a:cs typeface="Times New Roman" panose="02020603050405020304" pitchFamily="18" charset="0"/>
              </a:rPr>
              <a:t>With 183,000* weekly listeners and the number #1 podcast Breakfast Show in Australia*, SEN Breakfast with Garry &amp; Tim are up and about early from 6am – 9am Monday to Friday.</a:t>
            </a:r>
            <a:endParaRPr kumimoji="0" lang="en-AU" sz="1200" b="0" i="0" u="none" strike="noStrike" kern="1200" cap="none" spc="0" normalizeH="0" baseline="0" noProof="0" dirty="0">
              <a:ln>
                <a:noFill/>
              </a:ln>
              <a:solidFill>
                <a:srgbClr val="072132"/>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332F35"/>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72132"/>
                </a:solidFill>
                <a:effectLst/>
                <a:uLnTx/>
                <a:uFillTx/>
                <a:latin typeface="Proxima Nova Rg" panose="02000506030000020004" pitchFamily="50" charset="0"/>
                <a:ea typeface="+mn-ea"/>
                <a:cs typeface="Times New Roman" panose="02020603050405020304" pitchFamily="18" charset="0"/>
              </a:rPr>
              <a:t>In 2020, we would like to offe</a:t>
            </a:r>
            <a:r>
              <a:rPr kumimoji="0" lang="en-AU" sz="1400" b="1" i="0" u="none" strike="noStrike" kern="1200" cap="none" spc="0" normalizeH="0" baseline="0" noProof="0" dirty="0">
                <a:ln>
                  <a:noFill/>
                </a:ln>
                <a:solidFill>
                  <a:srgbClr val="072132"/>
                </a:solidFill>
                <a:effectLst/>
                <a:uLnTx/>
                <a:uFillTx/>
                <a:latin typeface="Proxima Nova Rg" panose="02000506030000020004" pitchFamily="50" charset="0"/>
                <a:ea typeface="+mn-ea"/>
                <a:cs typeface="Times New Roman" panose="02020603050405020304" pitchFamily="18" charset="0"/>
              </a:rPr>
              <a:t>r Summit Internet</a:t>
            </a:r>
            <a:r>
              <a:rPr kumimoji="0" lang="en-AU" sz="1400" b="0" i="0" u="none" strike="noStrike" kern="1200" cap="none" spc="0" normalizeH="0" baseline="0" noProof="0" dirty="0">
                <a:ln>
                  <a:noFill/>
                </a:ln>
                <a:solidFill>
                  <a:srgbClr val="072132"/>
                </a:solidFill>
                <a:effectLst/>
                <a:uLnTx/>
                <a:uFillTx/>
                <a:latin typeface="Proxima Nova Rg" panose="02000506030000020004" pitchFamily="50" charset="0"/>
                <a:ea typeface="+mn-ea"/>
                <a:cs typeface="Times New Roman" panose="02020603050405020304" pitchFamily="18" charset="0"/>
              </a:rPr>
              <a:t> a Live Read Partnership on SEN Breakfast with Garry and Tim to drive brand awareness for you through this highly engaged audience. </a:t>
            </a:r>
          </a:p>
        </p:txBody>
      </p:sp>
      <p:sp>
        <p:nvSpPr>
          <p:cNvPr id="11" name="Subtitle 2">
            <a:extLst>
              <a:ext uri="{FF2B5EF4-FFF2-40B4-BE49-F238E27FC236}">
                <a16:creationId xmlns:a16="http://schemas.microsoft.com/office/drawing/2014/main" id="{D5A1DB12-4B8A-45FD-8A41-F5E127BF423B}"/>
              </a:ext>
            </a:extLst>
          </p:cNvPr>
          <p:cNvSpPr txBox="1">
            <a:spLocks/>
          </p:cNvSpPr>
          <p:nvPr/>
        </p:nvSpPr>
        <p:spPr>
          <a:xfrm>
            <a:off x="0" y="511381"/>
            <a:ext cx="12191999" cy="505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AU" b="1" spc="-150" dirty="0">
                <a:solidFill>
                  <a:srgbClr val="0F5CA9"/>
                </a:solidFill>
                <a:latin typeface="Proxima Nova Alt Th" panose="02000506030000020004" pitchFamily="50" charset="0"/>
              </a:rPr>
              <a:t>Live Reads  - </a:t>
            </a:r>
            <a:r>
              <a:rPr lang="en-AU" b="1" spc="-150" dirty="0">
                <a:latin typeface="Proxima Nova Alt Th" panose="02000506030000020004" pitchFamily="50" charset="0"/>
              </a:rPr>
              <a:t>Breakfast</a:t>
            </a:r>
            <a:endParaRPr lang="en-US" b="1" spc="-150" dirty="0">
              <a:solidFill>
                <a:srgbClr val="00B050"/>
              </a:solidFill>
              <a:latin typeface="Proxima Nova Alt Th" panose="02000506030000020004" pitchFamily="50" charset="0"/>
            </a:endParaRPr>
          </a:p>
        </p:txBody>
      </p:sp>
    </p:spTree>
    <p:extLst>
      <p:ext uri="{BB962C8B-B14F-4D97-AF65-F5344CB8AC3E}">
        <p14:creationId xmlns:p14="http://schemas.microsoft.com/office/powerpoint/2010/main" val="3853205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240" y="6418614"/>
            <a:ext cx="635" cy="635"/>
          </a:xfrm>
          <a:custGeom>
            <a:avLst/>
            <a:gdLst/>
            <a:ahLst/>
            <a:cxnLst/>
            <a:rect l="l" t="t" r="r" b="b"/>
            <a:pathLst>
              <a:path w="635" h="635">
                <a:moveTo>
                  <a:pt x="-12699" y="176"/>
                </a:moveTo>
                <a:lnTo>
                  <a:pt x="12912" y="176"/>
                </a:lnTo>
              </a:path>
            </a:pathLst>
          </a:custGeom>
          <a:ln w="25752">
            <a:solidFill>
              <a:srgbClr val="FFFFFF"/>
            </a:solidFill>
          </a:ln>
        </p:spPr>
        <p:txBody>
          <a:bodyPr wrap="square" lIns="0" tIns="0" rIns="0" bIns="0" rtlCol="0"/>
          <a:lstStyle/>
          <a:p>
            <a:pPr defTabSz="914335">
              <a:defRPr/>
            </a:pPr>
            <a:endParaRPr dirty="0">
              <a:solidFill>
                <a:prstClr val="black"/>
              </a:solidFill>
              <a:latin typeface="Calibri"/>
            </a:endParaRPr>
          </a:p>
        </p:txBody>
      </p:sp>
      <p:sp>
        <p:nvSpPr>
          <p:cNvPr id="7" name="object 7"/>
          <p:cNvSpPr txBox="1"/>
          <p:nvPr/>
        </p:nvSpPr>
        <p:spPr>
          <a:xfrm>
            <a:off x="637847" y="1429513"/>
            <a:ext cx="6129532" cy="3818289"/>
          </a:xfrm>
          <a:prstGeom prst="rect">
            <a:avLst/>
          </a:prstGeom>
        </p:spPr>
        <p:txBody>
          <a:bodyPr vert="horz" wrap="square" lIns="0" tIns="7620" rIns="0" bIns="0" rtlCol="0">
            <a:spAutoFit/>
          </a:bodyPr>
          <a:lstStyle/>
          <a:p>
            <a:r>
              <a:rPr lang="en-AU" sz="1500" b="1" dirty="0">
                <a:latin typeface="Proxima Nova Rg" panose="02000506030000020004" pitchFamily="50" charset="0"/>
              </a:rPr>
              <a:t>Capitalise on STATION NAME’S ability to geo-serve podcast pre-roll to all podcast platforms.</a:t>
            </a:r>
          </a:p>
          <a:p>
            <a:endParaRPr lang="en-AU" sz="1000" dirty="0">
              <a:latin typeface="Proxima Nova Rg" panose="02000506030000020004" pitchFamily="50" charset="0"/>
            </a:endParaRPr>
          </a:p>
          <a:p>
            <a:r>
              <a:rPr lang="en-AU" sz="1400" dirty="0">
                <a:latin typeface="Proxima Nova Rg" panose="02000506030000020004" pitchFamily="50" charset="0"/>
              </a:rPr>
              <a:t>We can put a ringfence around the area that will best suit all ad inventory to ensure zero wastage and maximum potential conversion. </a:t>
            </a:r>
          </a:p>
          <a:p>
            <a:endParaRPr lang="en-AU" sz="1400" dirty="0">
              <a:latin typeface="Proxima Nova Rg" panose="02000506030000020004" pitchFamily="50" charset="0"/>
            </a:endParaRPr>
          </a:p>
          <a:p>
            <a:r>
              <a:rPr lang="en-AU" sz="1400" dirty="0">
                <a:latin typeface="Proxima Nova Rg" panose="02000506030000020004" pitchFamily="50" charset="0"/>
              </a:rPr>
              <a:t>We can also target key times (hour, day), focus around live sport or shows that deliver the best strategic alignment.</a:t>
            </a:r>
          </a:p>
          <a:p>
            <a:endParaRPr lang="en-AU" sz="1400" dirty="0">
              <a:latin typeface="Proxima Nova Rg" panose="02000506030000020004" pitchFamily="50" charset="0"/>
            </a:endParaRPr>
          </a:p>
          <a:p>
            <a:pPr marL="12699" marR="5080" defTabSz="914335">
              <a:lnSpc>
                <a:spcPct val="101800"/>
              </a:lnSpc>
              <a:spcBef>
                <a:spcPts val="60"/>
              </a:spcBef>
            </a:pPr>
            <a:r>
              <a:rPr lang="en-AU" sz="1400" dirty="0">
                <a:latin typeface="Proxima Nova Rg" panose="02000506030000020004" pitchFamily="50" charset="0"/>
              </a:rPr>
              <a:t>Podcast Pre-rolls are a great way to provide massive cut-through prior to the podcast playing.</a:t>
            </a:r>
          </a:p>
          <a:p>
            <a:pPr marL="12699" marR="5080" defTabSz="914335">
              <a:lnSpc>
                <a:spcPct val="101800"/>
              </a:lnSpc>
              <a:spcBef>
                <a:spcPts val="60"/>
              </a:spcBef>
            </a:pPr>
            <a:endParaRPr lang="en-AU" sz="1400" dirty="0">
              <a:latin typeface="Proxima Nova Rg" panose="02000506030000020004" pitchFamily="50" charset="0"/>
              <a:cs typeface="Proxima Nova"/>
            </a:endParaRPr>
          </a:p>
          <a:p>
            <a:pPr marL="12699" marR="5080" defTabSz="914335">
              <a:lnSpc>
                <a:spcPct val="101800"/>
              </a:lnSpc>
              <a:spcBef>
                <a:spcPts val="60"/>
              </a:spcBef>
            </a:pPr>
            <a:r>
              <a:rPr lang="en-AU" sz="1400" dirty="0">
                <a:latin typeface="Proxima Nova Rg" panose="02000506030000020004" pitchFamily="50" charset="0"/>
                <a:cs typeface="Proxima Nova"/>
              </a:rPr>
              <a:t>Podcasts are highlight targeted, giving you unprecedented access to our niche loyal and engaged sports loving audience. </a:t>
            </a:r>
          </a:p>
          <a:p>
            <a:pPr marL="12699" marR="5080" defTabSz="914335">
              <a:lnSpc>
                <a:spcPct val="101800"/>
              </a:lnSpc>
              <a:spcBef>
                <a:spcPts val="60"/>
              </a:spcBef>
            </a:pPr>
            <a:endParaRPr lang="en-AU" sz="1400" dirty="0">
              <a:latin typeface="Proxima Nova Rg" panose="02000506030000020004" pitchFamily="50" charset="0"/>
              <a:cs typeface="Proxima Nova"/>
            </a:endParaRPr>
          </a:p>
          <a:p>
            <a:pPr marL="12699" marR="5080" defTabSz="914335">
              <a:lnSpc>
                <a:spcPct val="101800"/>
              </a:lnSpc>
              <a:spcBef>
                <a:spcPts val="60"/>
              </a:spcBef>
            </a:pPr>
            <a:r>
              <a:rPr lang="en-AU" sz="1400" dirty="0">
                <a:latin typeface="Proxima Nova Rg" panose="02000506030000020004" pitchFamily="50" charset="0"/>
                <a:cs typeface="Proxima Nova"/>
              </a:rPr>
              <a:t>Prior to each of our highly engaged podcast’s, Summit’s 15 second commercial will play, giving you access to the listeners undivided attention. </a:t>
            </a:r>
            <a:r>
              <a:rPr lang="en-AU" sz="2000" dirty="0">
                <a:latin typeface="Proxima Nova Rg" panose="02000506030000020004" pitchFamily="50" charset="0"/>
              </a:rPr>
              <a:t> </a:t>
            </a:r>
            <a:endParaRPr lang="en-AU" sz="1200" dirty="0">
              <a:latin typeface="Proxima Nova Rg" panose="02000506030000020004" pitchFamily="50" charset="0"/>
            </a:endParaRPr>
          </a:p>
        </p:txBody>
      </p:sp>
      <p:pic>
        <p:nvPicPr>
          <p:cNvPr id="19" name="Picture 18">
            <a:extLst>
              <a:ext uri="{FF2B5EF4-FFF2-40B4-BE49-F238E27FC236}">
                <a16:creationId xmlns:a16="http://schemas.microsoft.com/office/drawing/2014/main" id="{D12F5EFD-662D-4EFF-99DE-C32302CBD8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06" t="20504" r="9708" b="7061"/>
          <a:stretch/>
        </p:blipFill>
        <p:spPr>
          <a:xfrm>
            <a:off x="7102356" y="1923645"/>
            <a:ext cx="4695546" cy="3081451"/>
          </a:xfrm>
          <a:prstGeom prst="rect">
            <a:avLst/>
          </a:prstGeom>
        </p:spPr>
      </p:pic>
      <p:sp>
        <p:nvSpPr>
          <p:cNvPr id="12" name="Subtitle 2">
            <a:extLst>
              <a:ext uri="{FF2B5EF4-FFF2-40B4-BE49-F238E27FC236}">
                <a16:creationId xmlns:a16="http://schemas.microsoft.com/office/drawing/2014/main" id="{87A88D55-FC6C-411B-B539-3AC09A7043BB}"/>
              </a:ext>
            </a:extLst>
          </p:cNvPr>
          <p:cNvSpPr txBox="1">
            <a:spLocks/>
          </p:cNvSpPr>
          <p:nvPr/>
        </p:nvSpPr>
        <p:spPr>
          <a:xfrm>
            <a:off x="0" y="511381"/>
            <a:ext cx="12191999" cy="505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AU" dirty="0">
                <a:solidFill>
                  <a:srgbClr val="0F5CA9"/>
                </a:solidFill>
                <a:latin typeface="Proxima Nova Alt Th" panose="02000506030000020004" pitchFamily="50" charset="0"/>
              </a:rPr>
              <a:t>Podcast</a:t>
            </a:r>
            <a:r>
              <a:rPr lang="en-AU" dirty="0">
                <a:solidFill>
                  <a:srgbClr val="03A3FF"/>
                </a:solidFill>
                <a:latin typeface="Proxima Nova Alt Th" panose="02000506030000020004" pitchFamily="50" charset="0"/>
              </a:rPr>
              <a:t> </a:t>
            </a:r>
            <a:r>
              <a:rPr lang="en-AU" dirty="0">
                <a:latin typeface="Proxima Nova Alt Th" panose="02000506030000020004" pitchFamily="50" charset="0"/>
              </a:rPr>
              <a:t>Pre-Rolls</a:t>
            </a:r>
            <a:br>
              <a:rPr lang="en-AU" sz="1600" dirty="0">
                <a:solidFill>
                  <a:srgbClr val="03A3FF"/>
                </a:solidFill>
                <a:latin typeface="Proxima Nova Alt Th" panose="02000506030000020004" pitchFamily="50" charset="0"/>
              </a:rPr>
            </a:br>
            <a:r>
              <a:rPr lang="en-AU" sz="1600" dirty="0">
                <a:solidFill>
                  <a:srgbClr val="0F5CA9"/>
                </a:solidFill>
                <a:latin typeface="Proxima Nova Alt Th" panose="02000506030000020004" pitchFamily="50" charset="0"/>
              </a:rPr>
              <a:t>A Geo-Targeted Approach</a:t>
            </a:r>
            <a:r>
              <a:rPr lang="en-AU" sz="1600" dirty="0">
                <a:solidFill>
                  <a:srgbClr val="03A3FF"/>
                </a:solidFill>
                <a:latin typeface="Proxima Nova Alt Th" panose="02000506030000020004" pitchFamily="50" charset="0"/>
              </a:rPr>
              <a:t> </a:t>
            </a:r>
            <a:r>
              <a:rPr lang="en-AU" sz="1600" dirty="0">
                <a:latin typeface="Proxima Nova Alt Th" panose="02000506030000020004" pitchFamily="50" charset="0"/>
              </a:rPr>
              <a:t>with Zero Wastage</a:t>
            </a:r>
            <a:r>
              <a:rPr lang="en-AU" dirty="0">
                <a:solidFill>
                  <a:srgbClr val="0F5CA9"/>
                </a:solidFill>
                <a:latin typeface="Proxima Nova Alt Th" panose="02000506030000020004" pitchFamily="50" charset="0"/>
              </a:rPr>
              <a:t>.</a:t>
            </a:r>
          </a:p>
        </p:txBody>
      </p:sp>
      <p:sp>
        <p:nvSpPr>
          <p:cNvPr id="13" name="Rectangle 12">
            <a:extLst>
              <a:ext uri="{FF2B5EF4-FFF2-40B4-BE49-F238E27FC236}">
                <a16:creationId xmlns:a16="http://schemas.microsoft.com/office/drawing/2014/main" id="{E228B9FD-6F58-4EF8-8609-8013949C6ED1}"/>
              </a:ext>
            </a:extLst>
          </p:cNvPr>
          <p:cNvSpPr/>
          <p:nvPr/>
        </p:nvSpPr>
        <p:spPr>
          <a:xfrm>
            <a:off x="637847" y="5571204"/>
            <a:ext cx="428681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F5CA9"/>
                </a:solidFill>
                <a:effectLst/>
                <a:uLnTx/>
                <a:uFillTx/>
                <a:latin typeface="Proxima Nova Alt Rg" panose="02000506030000020004" pitchFamily="50" charset="0"/>
                <a:ea typeface="+mn-ea"/>
                <a:cs typeface="+mn-cs"/>
              </a:rPr>
              <a:t>Monthly Entitlements: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a:solidFill>
                  <a:srgbClr val="072132"/>
                </a:solidFill>
                <a:latin typeface="Proxima Nova Rg" panose="02000506030000020004" pitchFamily="50" charset="0"/>
              </a:rPr>
              <a:t>20,0000</a:t>
            </a:r>
            <a:r>
              <a:rPr kumimoji="0" lang="en-AU" sz="1400" b="0" i="0" u="none" strike="noStrike" kern="1200" cap="none" spc="0" normalizeH="0" baseline="0" noProof="0" dirty="0">
                <a:ln>
                  <a:noFill/>
                </a:ln>
                <a:solidFill>
                  <a:srgbClr val="072132"/>
                </a:solidFill>
                <a:effectLst/>
                <a:uLnTx/>
                <a:uFillTx/>
                <a:latin typeface="Proxima Nova Rg" panose="02000506030000020004" pitchFamily="50" charset="0"/>
                <a:ea typeface="+mn-ea"/>
                <a:cs typeface="+mn-cs"/>
              </a:rPr>
              <a:t> x 15 Second Pre-Roll Geo Targeted Ads</a:t>
            </a:r>
          </a:p>
        </p:txBody>
      </p:sp>
    </p:spTree>
    <p:extLst>
      <p:ext uri="{BB962C8B-B14F-4D97-AF65-F5344CB8AC3E}">
        <p14:creationId xmlns:p14="http://schemas.microsoft.com/office/powerpoint/2010/main" val="1640278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D9F2D58-13D6-4B45-B0DA-77EC169F292C}"/>
              </a:ext>
            </a:extLst>
          </p:cNvPr>
          <p:cNvGraphicFramePr>
            <a:graphicFrameLocks noGrp="1"/>
          </p:cNvGraphicFramePr>
          <p:nvPr/>
        </p:nvGraphicFramePr>
        <p:xfrm>
          <a:off x="1424966" y="1365374"/>
          <a:ext cx="9342068" cy="4403075"/>
        </p:xfrm>
        <a:graphic>
          <a:graphicData uri="http://schemas.openxmlformats.org/drawingml/2006/table">
            <a:tbl>
              <a:tblPr/>
              <a:tblGrid>
                <a:gridCol w="2063541">
                  <a:extLst>
                    <a:ext uri="{9D8B030D-6E8A-4147-A177-3AD203B41FA5}">
                      <a16:colId xmlns:a16="http://schemas.microsoft.com/office/drawing/2014/main" val="1924228998"/>
                    </a:ext>
                  </a:extLst>
                </a:gridCol>
                <a:gridCol w="844731">
                  <a:extLst>
                    <a:ext uri="{9D8B030D-6E8A-4147-A177-3AD203B41FA5}">
                      <a16:colId xmlns:a16="http://schemas.microsoft.com/office/drawing/2014/main" val="2779602770"/>
                    </a:ext>
                  </a:extLst>
                </a:gridCol>
                <a:gridCol w="1149532">
                  <a:extLst>
                    <a:ext uri="{9D8B030D-6E8A-4147-A177-3AD203B41FA5}">
                      <a16:colId xmlns:a16="http://schemas.microsoft.com/office/drawing/2014/main" val="780800641"/>
                    </a:ext>
                  </a:extLst>
                </a:gridCol>
                <a:gridCol w="600891">
                  <a:extLst>
                    <a:ext uri="{9D8B030D-6E8A-4147-A177-3AD203B41FA5}">
                      <a16:colId xmlns:a16="http://schemas.microsoft.com/office/drawing/2014/main" val="159492515"/>
                    </a:ext>
                  </a:extLst>
                </a:gridCol>
                <a:gridCol w="566057">
                  <a:extLst>
                    <a:ext uri="{9D8B030D-6E8A-4147-A177-3AD203B41FA5}">
                      <a16:colId xmlns:a16="http://schemas.microsoft.com/office/drawing/2014/main" val="1253110481"/>
                    </a:ext>
                  </a:extLst>
                </a:gridCol>
                <a:gridCol w="676948">
                  <a:extLst>
                    <a:ext uri="{9D8B030D-6E8A-4147-A177-3AD203B41FA5}">
                      <a16:colId xmlns:a16="http://schemas.microsoft.com/office/drawing/2014/main" val="865701955"/>
                    </a:ext>
                  </a:extLst>
                </a:gridCol>
                <a:gridCol w="548995">
                  <a:extLst>
                    <a:ext uri="{9D8B030D-6E8A-4147-A177-3AD203B41FA5}">
                      <a16:colId xmlns:a16="http://schemas.microsoft.com/office/drawing/2014/main" val="3901729361"/>
                    </a:ext>
                  </a:extLst>
                </a:gridCol>
                <a:gridCol w="548995">
                  <a:extLst>
                    <a:ext uri="{9D8B030D-6E8A-4147-A177-3AD203B41FA5}">
                      <a16:colId xmlns:a16="http://schemas.microsoft.com/office/drawing/2014/main" val="178630138"/>
                    </a:ext>
                  </a:extLst>
                </a:gridCol>
                <a:gridCol w="548995">
                  <a:extLst>
                    <a:ext uri="{9D8B030D-6E8A-4147-A177-3AD203B41FA5}">
                      <a16:colId xmlns:a16="http://schemas.microsoft.com/office/drawing/2014/main" val="4051427750"/>
                    </a:ext>
                  </a:extLst>
                </a:gridCol>
                <a:gridCol w="548995">
                  <a:extLst>
                    <a:ext uri="{9D8B030D-6E8A-4147-A177-3AD203B41FA5}">
                      <a16:colId xmlns:a16="http://schemas.microsoft.com/office/drawing/2014/main" val="3106228138"/>
                    </a:ext>
                  </a:extLst>
                </a:gridCol>
                <a:gridCol w="622194">
                  <a:extLst>
                    <a:ext uri="{9D8B030D-6E8A-4147-A177-3AD203B41FA5}">
                      <a16:colId xmlns:a16="http://schemas.microsoft.com/office/drawing/2014/main" val="3457384281"/>
                    </a:ext>
                  </a:extLst>
                </a:gridCol>
                <a:gridCol w="622194">
                  <a:extLst>
                    <a:ext uri="{9D8B030D-6E8A-4147-A177-3AD203B41FA5}">
                      <a16:colId xmlns:a16="http://schemas.microsoft.com/office/drawing/2014/main" val="835382974"/>
                    </a:ext>
                  </a:extLst>
                </a:gridCol>
              </a:tblGrid>
              <a:tr h="525474">
                <a:tc>
                  <a:txBody>
                    <a:bodyPr/>
                    <a:lstStyle/>
                    <a:p>
                      <a:pPr algn="l" fontAlgn="b"/>
                      <a:endParaRPr lang="en-AU" sz="700" b="1" i="0" u="sng" strike="noStrike" dirty="0">
                        <a:solidFill>
                          <a:srgbClr val="FFFFFF"/>
                        </a:solidFill>
                        <a:effectLst/>
                        <a:latin typeface="Proxima Nova Alt Rg"/>
                      </a:endParaRPr>
                    </a:p>
                  </a:txBody>
                  <a:tcPr marL="6614" marR="6614" marT="6614" marB="39681"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1" i="0" u="none" strike="noStrike" dirty="0">
                          <a:solidFill>
                            <a:srgbClr val="FFFFFF"/>
                          </a:solidFill>
                          <a:effectLst/>
                          <a:latin typeface="Proxima Nova Alt Rg"/>
                        </a:rPr>
                        <a:t>DURATION</a:t>
                      </a:r>
                    </a:p>
                  </a:txBody>
                  <a:tcPr marL="6614" marR="6614" marT="6614" marB="39681"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1" i="0" u="none" strike="noStrike" dirty="0">
                          <a:solidFill>
                            <a:srgbClr val="FFFFFF"/>
                          </a:solidFill>
                          <a:effectLst/>
                          <a:latin typeface="Proxima Nova Alt Rg"/>
                        </a:rPr>
                        <a:t>TIME SESSION</a:t>
                      </a:r>
                    </a:p>
                  </a:txBody>
                  <a:tcPr marL="6614" marR="6614" marT="6614" marB="39681"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0" i="0" u="none" strike="noStrike" dirty="0">
                          <a:solidFill>
                            <a:srgbClr val="FFFFFF"/>
                          </a:solidFill>
                          <a:effectLst/>
                          <a:latin typeface="Proxima Nova Alt Rg"/>
                        </a:rPr>
                        <a:t>MONDAY</a:t>
                      </a:r>
                    </a:p>
                  </a:txBody>
                  <a:tcPr marL="6614" marR="6614" marT="6614" marB="39681"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0" i="0" u="none" strike="noStrike" dirty="0">
                          <a:solidFill>
                            <a:srgbClr val="FFFFFF"/>
                          </a:solidFill>
                          <a:effectLst/>
                          <a:latin typeface="Proxima Nova Alt Rg"/>
                        </a:rPr>
                        <a:t>TUESDAY</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0" i="0" u="none" strike="noStrike" dirty="0">
                          <a:solidFill>
                            <a:srgbClr val="FFFFFF"/>
                          </a:solidFill>
                          <a:effectLst/>
                          <a:latin typeface="Proxima Nova Alt Rg"/>
                        </a:rPr>
                        <a:t>WEDNESDAY</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0" i="0" u="none" strike="noStrike" dirty="0">
                          <a:solidFill>
                            <a:srgbClr val="FFFFFF"/>
                          </a:solidFill>
                          <a:effectLst/>
                          <a:latin typeface="Proxima Nova Alt Rg"/>
                        </a:rPr>
                        <a:t>THURSDAY</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0" i="0" u="none" strike="noStrike" dirty="0">
                          <a:solidFill>
                            <a:srgbClr val="FFFFFF"/>
                          </a:solidFill>
                          <a:effectLst/>
                          <a:latin typeface="Proxima Nova Alt Rg"/>
                        </a:rPr>
                        <a:t>FRIDAY</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0" i="0" u="none" strike="noStrike" dirty="0">
                          <a:solidFill>
                            <a:srgbClr val="FFFFFF"/>
                          </a:solidFill>
                          <a:effectLst/>
                          <a:latin typeface="Proxima Nova Alt Rg"/>
                        </a:rPr>
                        <a:t>SATURDAY</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0" i="0" u="none" strike="noStrike" dirty="0">
                          <a:solidFill>
                            <a:srgbClr val="FFFFFF"/>
                          </a:solidFill>
                          <a:effectLst/>
                          <a:latin typeface="Proxima Nova Alt Rg"/>
                        </a:rPr>
                        <a:t>SUNDAY</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1" i="0" u="none" strike="noStrike" dirty="0">
                          <a:solidFill>
                            <a:srgbClr val="FFFFFF"/>
                          </a:solidFill>
                          <a:effectLst/>
                          <a:latin typeface="Proxima Nova Alt Rg"/>
                        </a:rPr>
                        <a:t>NO.</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700" b="1" i="0" u="none" strike="noStrike" dirty="0">
                          <a:solidFill>
                            <a:srgbClr val="FFFFFF"/>
                          </a:solidFill>
                          <a:effectLst/>
                          <a:latin typeface="Proxima Nova Alt Rg"/>
                        </a:rPr>
                        <a:t>4 </a:t>
                      </a:r>
                      <a:r>
                        <a:rPr lang="en-AU" sz="600" b="1" i="0" u="none" strike="noStrike" dirty="0">
                          <a:solidFill>
                            <a:srgbClr val="FFFFFF"/>
                          </a:solidFill>
                          <a:effectLst/>
                          <a:latin typeface="Proxima Nova Alt Rg"/>
                        </a:rPr>
                        <a:t>Week Total</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671436065"/>
                  </a:ext>
                </a:extLst>
              </a:tr>
              <a:tr h="358772">
                <a:tc>
                  <a:txBody>
                    <a:bodyPr/>
                    <a:lstStyle/>
                    <a:p>
                      <a:pPr algn="l" fontAlgn="b"/>
                      <a:r>
                        <a:rPr lang="en-AU" sz="1200" b="1" i="0" u="none" strike="noStrike" dirty="0">
                          <a:solidFill>
                            <a:srgbClr val="0F5CA9"/>
                          </a:solidFill>
                          <a:effectLst/>
                          <a:latin typeface="Proxima Nova Alt Rg"/>
                        </a:rPr>
                        <a:t>Recorded Commercials</a:t>
                      </a:r>
                    </a:p>
                  </a:txBody>
                  <a:tcPr marL="6614" marR="6614" marT="6614" marB="3968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endParaRPr lang="en-AU" sz="1000" b="0" i="0" u="none" strike="noStrike">
                        <a:effectLst/>
                        <a:latin typeface="Proxima Nova Alt Rg"/>
                      </a:endParaRPr>
                    </a:p>
                  </a:txBody>
                  <a:tcPr marL="6614" marR="6614" marT="6614" marB="3968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endParaRPr lang="en-AU" sz="1000" b="0" i="0" u="none" strike="noStrike">
                        <a:effectLst/>
                        <a:latin typeface="Proxima Nova Alt Rg"/>
                      </a:endParaRPr>
                    </a:p>
                  </a:txBody>
                  <a:tcPr marL="6614" marR="6614" marT="6614" marB="3968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endParaRPr lang="en-AU" sz="1000" b="1"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00370717"/>
                  </a:ext>
                </a:extLst>
              </a:tr>
              <a:tr h="403888">
                <a:tc>
                  <a:txBody>
                    <a:bodyPr/>
                    <a:lstStyle/>
                    <a:p>
                      <a:pPr algn="l" fontAlgn="ctr"/>
                      <a:r>
                        <a:rPr lang="en-AU" sz="1000" b="0" i="0" u="none" strike="noStrike" dirty="0">
                          <a:effectLst/>
                          <a:latin typeface="Proxima Nova Alt Rg"/>
                        </a:rPr>
                        <a:t>Breakfast</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AU" sz="1000" b="0" i="0" u="none" strike="noStrike" dirty="0">
                          <a:effectLst/>
                          <a:latin typeface="Proxima Nova Alt Rg"/>
                        </a:rPr>
                        <a:t>30 Sec</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AU" sz="1000" b="0" i="0" u="none" strike="noStrike" dirty="0">
                          <a:effectLst/>
                          <a:latin typeface="Proxima Nova Alt Rg"/>
                        </a:rPr>
                        <a:t>6am – 9am</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AU" sz="1000" b="1" i="0" u="none" strike="noStrike" dirty="0">
                          <a:effectLst/>
                          <a:latin typeface="Proxima Nova Alt Rg"/>
                        </a:rPr>
                        <a:t>2</a:t>
                      </a: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00" b="1" i="0" u="none" strike="noStrike" dirty="0">
                          <a:effectLst/>
                          <a:latin typeface="Proxima Nova Alt Rg"/>
                        </a:rPr>
                        <a:t>2</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50" b="1" i="0" u="none" strike="noStrike" dirty="0">
                          <a:effectLst/>
                          <a:latin typeface="Proxima Nova Alt Rg"/>
                        </a:rPr>
                        <a:t>4</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AU" sz="1050" b="1" i="0" u="none" strike="noStrike" dirty="0">
                          <a:effectLst/>
                          <a:latin typeface="Proxima Nova Alt Rg"/>
                        </a:rPr>
                        <a:t>52</a:t>
                      </a: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88984353"/>
                  </a:ext>
                </a:extLst>
              </a:tr>
              <a:tr h="401920">
                <a:tc>
                  <a:txBody>
                    <a:bodyPr/>
                    <a:lstStyle/>
                    <a:p>
                      <a:pPr algn="l" fontAlgn="ctr"/>
                      <a:r>
                        <a:rPr lang="en-AU" sz="1000" b="0" i="0" u="none" strike="noStrike" dirty="0">
                          <a:effectLst/>
                          <a:latin typeface="Proxima Nova Alt Rg"/>
                        </a:rPr>
                        <a:t>Drive</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30 Sec</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3pm – 6pm</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1" i="0" u="none" strike="noStrike" dirty="0">
                          <a:effectLst/>
                          <a:latin typeface="Proxima Nova Alt Rg"/>
                        </a:rPr>
                        <a:t>2</a:t>
                      </a: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00" b="1" i="0" u="none" strike="noStrike" dirty="0">
                          <a:effectLst/>
                          <a:latin typeface="Proxima Nova Alt Rg"/>
                        </a:rPr>
                        <a:t>2</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50" b="1" i="0" u="none" strike="noStrike" dirty="0">
                          <a:effectLst/>
                          <a:latin typeface="Proxima Nova Alt Rg"/>
                        </a:rPr>
                        <a:t>4</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50" b="1" i="0" u="none" strike="noStrike" dirty="0">
                          <a:effectLst/>
                          <a:latin typeface="Proxima Nova Alt Rg"/>
                        </a:rPr>
                        <a:t>52</a:t>
                      </a: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362678358"/>
                  </a:ext>
                </a:extLst>
              </a:tr>
              <a:tr h="401920">
                <a:tc>
                  <a:txBody>
                    <a:bodyPr/>
                    <a:lstStyle/>
                    <a:p>
                      <a:pPr algn="l" fontAlgn="ctr"/>
                      <a:r>
                        <a:rPr lang="en-AU" sz="1000" b="0" i="0" u="none" strike="noStrike" dirty="0">
                          <a:effectLst/>
                          <a:latin typeface="Proxima Nova Alt Rg"/>
                        </a:rPr>
                        <a:t>AFL</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30 Sec </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AFL</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AU" sz="1000" b="0" i="0" u="none" strike="noStrike" dirty="0">
                          <a:effectLst/>
                          <a:latin typeface="Proxima Nova Alt Rg"/>
                        </a:rPr>
                        <a:t>2</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50" b="1" i="0" u="none" strike="noStrike" dirty="0">
                          <a:effectLst/>
                          <a:latin typeface="Proxima Nova Alt Rg"/>
                        </a:rPr>
                        <a:t>2</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50" b="1" i="0" u="none" strike="noStrike" dirty="0">
                          <a:effectLst/>
                          <a:latin typeface="Proxima Nova Alt Rg"/>
                        </a:rPr>
                        <a:t>6</a:t>
                      </a: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1334467380"/>
                  </a:ext>
                </a:extLst>
              </a:tr>
              <a:tr h="403888">
                <a:tc>
                  <a:txBody>
                    <a:bodyPr/>
                    <a:lstStyle/>
                    <a:p>
                      <a:pPr algn="l" fontAlgn="ctr"/>
                      <a:r>
                        <a:rPr lang="en-AU" sz="1000" b="0" i="0" u="none" strike="noStrike" dirty="0">
                          <a:effectLst/>
                          <a:latin typeface="Proxima Nova Alt Rg"/>
                        </a:rPr>
                        <a:t>Bonus</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30 Sec </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0:00am – 23:59pm</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gridSpan="2">
                  <a:txBody>
                    <a:bodyPr/>
                    <a:lstStyle/>
                    <a:p>
                      <a:pPr algn="ctr" fontAlgn="ctr"/>
                      <a:r>
                        <a:rPr lang="en-AU" sz="1000" b="1" i="0" u="none" strike="noStrike" dirty="0">
                          <a:effectLst/>
                          <a:latin typeface="Proxima Nova Alt Rg"/>
                        </a:rPr>
                        <a:t>4</a:t>
                      </a: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50" b="1" i="0" u="none" strike="noStrike" dirty="0">
                          <a:effectLst/>
                          <a:latin typeface="Proxima Nova Alt Rg"/>
                        </a:rPr>
                        <a:t>4</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50" b="1" i="0" u="none" strike="noStrike" dirty="0">
                          <a:effectLst/>
                          <a:latin typeface="Proxima Nova Alt Rg"/>
                        </a:rPr>
                        <a:t>52</a:t>
                      </a: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986156973"/>
                  </a:ext>
                </a:extLst>
              </a:tr>
              <a:tr h="40388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F5CA9"/>
                          </a:solidFill>
                          <a:effectLst/>
                          <a:uLnTx/>
                          <a:uFillTx/>
                          <a:latin typeface="Proxima Nova Alt Rg"/>
                          <a:ea typeface="+mn-ea"/>
                          <a:cs typeface="+mn-cs"/>
                        </a:rPr>
                        <a:t>Live Reads</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5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5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646577982"/>
                  </a:ext>
                </a:extLst>
              </a:tr>
              <a:tr h="40388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AU" sz="1050" b="0" i="0" u="none" strike="noStrike" dirty="0">
                          <a:effectLst/>
                          <a:latin typeface="Proxima Nova Alt Rg"/>
                        </a:rPr>
                        <a:t>Breakfast*  </a:t>
                      </a:r>
                      <a:r>
                        <a:rPr lang="en-AU" sz="800" b="0" i="1" u="none" strike="noStrike" dirty="0">
                          <a:effectLst/>
                          <a:latin typeface="Proxima Nova Alt Rg"/>
                        </a:rPr>
                        <a:t>3 per month</a:t>
                      </a:r>
                      <a:endParaRPr kumimoji="0" lang="en-AU" sz="1050" b="0" i="1" u="none" strike="noStrike" kern="1200" cap="none" spc="0" normalizeH="0" baseline="0" noProof="0" dirty="0">
                        <a:ln>
                          <a:noFill/>
                        </a:ln>
                        <a:solidFill>
                          <a:srgbClr val="436E3F"/>
                        </a:solidFill>
                        <a:effectLst/>
                        <a:uLnTx/>
                        <a:uFillTx/>
                        <a:latin typeface="Proxima Nova Alt Rg"/>
                        <a:ea typeface="+mn-ea"/>
                        <a:cs typeface="+mn-cs"/>
                      </a:endParaRP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AU" sz="1000" b="0" i="0" u="none" strike="noStrike" dirty="0">
                          <a:effectLst/>
                          <a:latin typeface="Proxima Nova Alt Rg"/>
                        </a:rPr>
                        <a:t>30 Sec</a:t>
                      </a:r>
                    </a:p>
                    <a:p>
                      <a:pPr algn="ctr" fontAlgn="ctr"/>
                      <a:endParaRPr lang="en-AU" sz="1000" b="0"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6am – 9am</a:t>
                      </a:r>
                    </a:p>
                    <a:p>
                      <a:pPr algn="ctr" fontAlgn="ctr"/>
                      <a:endParaRPr lang="en-AU" sz="1000" b="0"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1" i="0" u="none" strike="noStrike" dirty="0">
                          <a:effectLst/>
                          <a:latin typeface="Proxima Nova Alt Rg"/>
                        </a:rPr>
                        <a:t>1</a:t>
                      </a: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50" b="1" i="0" u="none" strike="noStrike" dirty="0">
                          <a:effectLst/>
                          <a:latin typeface="Proxima Nova Alt Rg"/>
                        </a:rPr>
                        <a:t>1</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50" b="1" i="0" u="none" strike="noStrike" dirty="0">
                          <a:effectLst/>
                          <a:latin typeface="Proxima Nova Alt Rg"/>
                        </a:rPr>
                        <a:t>10</a:t>
                      </a: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3246406789"/>
                  </a:ext>
                </a:extLst>
              </a:tr>
              <a:tr h="40388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F5CA9"/>
                          </a:solidFill>
                          <a:effectLst/>
                          <a:uLnTx/>
                          <a:uFillTx/>
                          <a:latin typeface="Proxima Nova Alt Rg"/>
                          <a:ea typeface="+mn-ea"/>
                          <a:cs typeface="+mn-cs"/>
                        </a:rPr>
                        <a:t>Sponsorship</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5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5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1306467022"/>
                  </a:ext>
                </a:extLst>
              </a:tr>
              <a:tr h="403888">
                <a:tc>
                  <a:txBody>
                    <a:bodyPr/>
                    <a:lstStyle/>
                    <a:p>
                      <a:pPr algn="l" fontAlgn="ctr"/>
                      <a:r>
                        <a:rPr lang="en-AU" sz="1000" b="0" i="0" u="none" strike="noStrike" dirty="0">
                          <a:effectLst/>
                          <a:latin typeface="Proxima Nova Alt Rg"/>
                        </a:rPr>
                        <a:t>Drive Weather</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8 Words</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3pm – 6pm</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1" i="0" u="none" strike="noStrike" dirty="0">
                          <a:effectLst/>
                          <a:latin typeface="Proxima Nova Alt Rg"/>
                        </a:rPr>
                        <a:t>6</a:t>
                      </a: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00" b="1" i="0" u="none" strike="noStrike" dirty="0">
                          <a:effectLst/>
                          <a:latin typeface="Proxima Nova Alt Rg"/>
                        </a:rPr>
                        <a:t>6</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00" b="1" i="0" u="none" strike="noStrike" dirty="0">
                          <a:effectLst/>
                          <a:latin typeface="Proxima Nova Alt Rg"/>
                        </a:rPr>
                        <a:t>6</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00" b="1" i="0" u="none" strike="noStrike" dirty="0">
                          <a:effectLst/>
                          <a:latin typeface="Proxima Nova Alt Rg"/>
                        </a:rPr>
                        <a:t>6</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00" b="1" i="0" u="none" strike="noStrike" dirty="0">
                          <a:effectLst/>
                          <a:latin typeface="Proxima Nova Alt Rg"/>
                        </a:rPr>
                        <a:t>6</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50" b="1" i="0" u="none" strike="noStrike" dirty="0">
                          <a:effectLst/>
                          <a:latin typeface="Proxima Nova Alt Rg"/>
                        </a:rPr>
                        <a:t>30</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50" b="1" i="0" u="none" strike="noStrike" dirty="0">
                          <a:effectLst/>
                          <a:latin typeface="Proxima Nova Alt Rg"/>
                        </a:rPr>
                        <a:t>390</a:t>
                      </a: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2143987721"/>
                  </a:ext>
                </a:extLst>
              </a:tr>
              <a:tr h="291661">
                <a:tc gridSpan="10">
                  <a:txBody>
                    <a:bodyPr/>
                    <a:lstStyle/>
                    <a:p>
                      <a:pPr algn="ctr" fontAlgn="b"/>
                      <a:endParaRPr lang="en-AU" sz="700" b="1" i="0" u="none" strike="noStrike" dirty="0">
                        <a:solidFill>
                          <a:srgbClr val="FFFFFF"/>
                        </a:solidFill>
                        <a:effectLst/>
                        <a:latin typeface="Proxima Nova Alt Rg"/>
                      </a:endParaRPr>
                    </a:p>
                  </a:txBody>
                  <a:tcPr marL="6614" marR="6614" marT="6614" marB="3968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a:txBody>
                    <a:bodyPr/>
                    <a:lstStyle/>
                    <a:p>
                      <a:pPr algn="ctr" fontAlgn="ctr"/>
                      <a:r>
                        <a:rPr lang="en-AU" sz="1400" b="0" i="0" u="none" strike="noStrike" dirty="0">
                          <a:solidFill>
                            <a:srgbClr val="FFFFFF"/>
                          </a:solidFill>
                          <a:effectLst/>
                          <a:latin typeface="Proxima Nova Alt Rg"/>
                        </a:rPr>
                        <a:t>43</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1050" b="0" i="1" u="none" strike="noStrike" dirty="0">
                          <a:solidFill>
                            <a:srgbClr val="FFFFFF"/>
                          </a:solidFill>
                          <a:effectLst/>
                          <a:latin typeface="Proxima Nova Alt Rg"/>
                        </a:rPr>
                        <a:t>562</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500832084"/>
                  </a:ext>
                </a:extLst>
              </a:tr>
            </a:tbl>
          </a:graphicData>
        </a:graphic>
      </p:graphicFrame>
      <p:sp>
        <p:nvSpPr>
          <p:cNvPr id="9" name="Subtitle 2">
            <a:extLst>
              <a:ext uri="{FF2B5EF4-FFF2-40B4-BE49-F238E27FC236}">
                <a16:creationId xmlns:a16="http://schemas.microsoft.com/office/drawing/2014/main" id="{F1F39E04-5B6A-4DFE-BF12-D1BAF08EA20C}"/>
              </a:ext>
            </a:extLst>
          </p:cNvPr>
          <p:cNvSpPr txBox="1">
            <a:spLocks/>
          </p:cNvSpPr>
          <p:nvPr/>
        </p:nvSpPr>
        <p:spPr>
          <a:xfrm>
            <a:off x="0" y="489014"/>
            <a:ext cx="12192000" cy="505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AU" b="1" spc="-150" dirty="0">
                <a:solidFill>
                  <a:srgbClr val="0F5CA9"/>
                </a:solidFill>
                <a:latin typeface="Proxima Nova Alt Th" panose="02000506030000020004" pitchFamily="50" charset="0"/>
              </a:rPr>
              <a:t>Weekly Media Plan</a:t>
            </a:r>
            <a:r>
              <a:rPr kumimoji="0" lang="en-AU" b="1" i="0" u="none" strike="noStrike" kern="1200" cap="none" spc="-150" normalizeH="0" baseline="0" noProof="0" dirty="0">
                <a:ln>
                  <a:noFill/>
                </a:ln>
                <a:effectLst/>
                <a:uLnTx/>
                <a:uFillTx/>
                <a:latin typeface="Proxima Nova Alt Th" panose="02000506030000020004" pitchFamily="50" charset="0"/>
                <a:ea typeface="+mn-ea"/>
                <a:cs typeface="+mn-cs"/>
              </a:rPr>
              <a:t> – 3 Month Campaign</a:t>
            </a:r>
            <a:r>
              <a:rPr kumimoji="0" lang="en-AU" b="1" i="0" u="none" strike="noStrike" kern="1200" cap="none" spc="-150" normalizeH="0" baseline="0" noProof="0" dirty="0">
                <a:ln>
                  <a:noFill/>
                </a:ln>
                <a:solidFill>
                  <a:srgbClr val="0F5CA9"/>
                </a:solidFill>
                <a:effectLst/>
                <a:uLnTx/>
                <a:uFillTx/>
                <a:latin typeface="Proxima Nova Alt Th" panose="02000506030000020004" pitchFamily="50" charset="0"/>
                <a:ea typeface="+mn-ea"/>
                <a:cs typeface="+mn-cs"/>
              </a:rPr>
              <a:t>.</a:t>
            </a:r>
          </a:p>
        </p:txBody>
      </p:sp>
    </p:spTree>
    <p:extLst>
      <p:ext uri="{BB962C8B-B14F-4D97-AF65-F5344CB8AC3E}">
        <p14:creationId xmlns:p14="http://schemas.microsoft.com/office/powerpoint/2010/main" val="746696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2C02C35-641A-4A67-A5D2-5E8EFD9C69F3}"/>
              </a:ext>
            </a:extLst>
          </p:cNvPr>
          <p:cNvGraphicFramePr>
            <a:graphicFrameLocks noGrp="1"/>
          </p:cNvGraphicFramePr>
          <p:nvPr/>
        </p:nvGraphicFramePr>
        <p:xfrm>
          <a:off x="731037" y="2017201"/>
          <a:ext cx="10729925" cy="2836390"/>
        </p:xfrm>
        <a:graphic>
          <a:graphicData uri="http://schemas.openxmlformats.org/drawingml/2006/table">
            <a:tbl>
              <a:tblPr firstRow="1" bandRow="1">
                <a:tableStyleId>{073A0DAA-6AF3-43AB-8588-CEC1D06C72B9}</a:tableStyleId>
              </a:tblPr>
              <a:tblGrid>
                <a:gridCol w="3219708">
                  <a:extLst>
                    <a:ext uri="{9D8B030D-6E8A-4147-A177-3AD203B41FA5}">
                      <a16:colId xmlns:a16="http://schemas.microsoft.com/office/drawing/2014/main" val="3440506458"/>
                    </a:ext>
                  </a:extLst>
                </a:gridCol>
                <a:gridCol w="1324800">
                  <a:extLst>
                    <a:ext uri="{9D8B030D-6E8A-4147-A177-3AD203B41FA5}">
                      <a16:colId xmlns:a16="http://schemas.microsoft.com/office/drawing/2014/main" val="2242207217"/>
                    </a:ext>
                  </a:extLst>
                </a:gridCol>
                <a:gridCol w="1324800">
                  <a:extLst>
                    <a:ext uri="{9D8B030D-6E8A-4147-A177-3AD203B41FA5}">
                      <a16:colId xmlns:a16="http://schemas.microsoft.com/office/drawing/2014/main" val="3554046694"/>
                    </a:ext>
                  </a:extLst>
                </a:gridCol>
                <a:gridCol w="1569421">
                  <a:extLst>
                    <a:ext uri="{9D8B030D-6E8A-4147-A177-3AD203B41FA5}">
                      <a16:colId xmlns:a16="http://schemas.microsoft.com/office/drawing/2014/main" val="366796746"/>
                    </a:ext>
                  </a:extLst>
                </a:gridCol>
                <a:gridCol w="1632164">
                  <a:extLst>
                    <a:ext uri="{9D8B030D-6E8A-4147-A177-3AD203B41FA5}">
                      <a16:colId xmlns:a16="http://schemas.microsoft.com/office/drawing/2014/main" val="976805082"/>
                    </a:ext>
                  </a:extLst>
                </a:gridCol>
                <a:gridCol w="1659032">
                  <a:extLst>
                    <a:ext uri="{9D8B030D-6E8A-4147-A177-3AD203B41FA5}">
                      <a16:colId xmlns:a16="http://schemas.microsoft.com/office/drawing/2014/main" val="4196665415"/>
                    </a:ext>
                  </a:extLst>
                </a:gridCol>
              </a:tblGrid>
              <a:tr h="527195">
                <a:tc>
                  <a:txBody>
                    <a:bodyPr/>
                    <a:lstStyle/>
                    <a:p>
                      <a:pPr algn="ctr"/>
                      <a:r>
                        <a:rPr lang="en-AU" sz="1800" dirty="0">
                          <a:latin typeface="+mn-lt"/>
                        </a:rPr>
                        <a:t>Audience</a:t>
                      </a:r>
                      <a:endParaRPr lang="en-US" sz="1800" dirty="0">
                        <a:latin typeface="+mn-lt"/>
                      </a:endParaRPr>
                    </a:p>
                  </a:txBody>
                  <a:tcPr anchor="ctr">
                    <a:solidFill>
                      <a:srgbClr val="0F5CA9"/>
                    </a:solidFill>
                  </a:tcPr>
                </a:tc>
                <a:tc>
                  <a:txBody>
                    <a:bodyPr/>
                    <a:lstStyle/>
                    <a:p>
                      <a:pPr algn="ctr"/>
                      <a:r>
                        <a:rPr lang="en-AU" sz="1800" dirty="0">
                          <a:latin typeface="+mn-lt"/>
                        </a:rPr>
                        <a:t>Spots</a:t>
                      </a:r>
                    </a:p>
                  </a:txBody>
                  <a:tcPr anchor="ctr">
                    <a:solidFill>
                      <a:srgbClr val="0F5CA9"/>
                    </a:solidFill>
                  </a:tcPr>
                </a:tc>
                <a:tc>
                  <a:txBody>
                    <a:bodyPr/>
                    <a:lstStyle/>
                    <a:p>
                      <a:pPr algn="ctr"/>
                      <a:r>
                        <a:rPr lang="en-AU" sz="1800" dirty="0">
                          <a:latin typeface="+mn-lt"/>
                        </a:rPr>
                        <a:t>Reach</a:t>
                      </a:r>
                    </a:p>
                  </a:txBody>
                  <a:tcPr anchor="ctr">
                    <a:solidFill>
                      <a:srgbClr val="0F5CA9"/>
                    </a:solidFill>
                  </a:tcPr>
                </a:tc>
                <a:tc>
                  <a:txBody>
                    <a:bodyPr/>
                    <a:lstStyle/>
                    <a:p>
                      <a:pPr algn="ctr"/>
                      <a:r>
                        <a:rPr lang="en-AU" sz="1800" dirty="0">
                          <a:latin typeface="+mn-lt"/>
                        </a:rPr>
                        <a:t>Reach %</a:t>
                      </a:r>
                      <a:endParaRPr lang="en-US" sz="1800" dirty="0">
                        <a:latin typeface="+mn-lt"/>
                      </a:endParaRPr>
                    </a:p>
                  </a:txBody>
                  <a:tcPr anchor="ctr">
                    <a:solidFill>
                      <a:srgbClr val="0F5CA9"/>
                    </a:solidFill>
                  </a:tcPr>
                </a:tc>
                <a:tc>
                  <a:txBody>
                    <a:bodyPr/>
                    <a:lstStyle/>
                    <a:p>
                      <a:pPr algn="ctr"/>
                      <a:r>
                        <a:rPr lang="en-AU" sz="1800" dirty="0">
                          <a:latin typeface="+mn-lt"/>
                        </a:rPr>
                        <a:t>Ave Frequency</a:t>
                      </a:r>
                      <a:endParaRPr lang="en-US" sz="1800" dirty="0">
                        <a:latin typeface="+mn-lt"/>
                      </a:endParaRPr>
                    </a:p>
                  </a:txBody>
                  <a:tcPr anchor="ctr">
                    <a:solidFill>
                      <a:srgbClr val="0F5CA9"/>
                    </a:solidFill>
                  </a:tcPr>
                </a:tc>
                <a:tc>
                  <a:txBody>
                    <a:bodyPr/>
                    <a:lstStyle/>
                    <a:p>
                      <a:pPr algn="ctr"/>
                      <a:r>
                        <a:rPr lang="en-AU" sz="1800" dirty="0">
                          <a:latin typeface="+mn-lt"/>
                        </a:rPr>
                        <a:t>CPM</a:t>
                      </a:r>
                      <a:endParaRPr lang="en-US" sz="1800" dirty="0">
                        <a:latin typeface="+mn-lt"/>
                      </a:endParaRPr>
                    </a:p>
                  </a:txBody>
                  <a:tcPr anchor="ctr">
                    <a:solidFill>
                      <a:srgbClr val="0F5CA9"/>
                    </a:solidFill>
                  </a:tcPr>
                </a:tc>
                <a:extLst>
                  <a:ext uri="{0D108BD9-81ED-4DB2-BD59-A6C34878D82A}">
                    <a16:rowId xmlns:a16="http://schemas.microsoft.com/office/drawing/2014/main" val="263740989"/>
                  </a:ext>
                </a:extLst>
              </a:tr>
              <a:tr h="790983">
                <a:tc>
                  <a:txBody>
                    <a:bodyPr/>
                    <a:lstStyle/>
                    <a:p>
                      <a:pPr algn="l"/>
                      <a:r>
                        <a:rPr lang="en-US" sz="1400" b="0" dirty="0">
                          <a:latin typeface="+mn-lt"/>
                        </a:rPr>
                        <a:t>All People 10+</a:t>
                      </a:r>
                    </a:p>
                  </a:txBody>
                  <a:tcPr anchor="ctr"/>
                </a:tc>
                <a:tc>
                  <a:txBody>
                    <a:bodyPr/>
                    <a:lstStyle/>
                    <a:p>
                      <a:pPr algn="ctr"/>
                      <a:r>
                        <a:rPr lang="en-US" sz="1400" dirty="0">
                          <a:latin typeface="+mn-lt"/>
                        </a:rPr>
                        <a:t>562</a:t>
                      </a:r>
                    </a:p>
                  </a:txBody>
                  <a:tcPr anchor="ctr"/>
                </a:tc>
                <a:tc>
                  <a:txBody>
                    <a:bodyPr/>
                    <a:lstStyle/>
                    <a:p>
                      <a:pPr algn="ctr"/>
                      <a:r>
                        <a:rPr lang="en-US" sz="1400" dirty="0">
                          <a:latin typeface="+mn-lt"/>
                        </a:rPr>
                        <a:t>495,000</a:t>
                      </a:r>
                    </a:p>
                  </a:txBody>
                  <a:tcPr anchor="ctr"/>
                </a:tc>
                <a:tc>
                  <a:txBody>
                    <a:bodyPr/>
                    <a:lstStyle/>
                    <a:p>
                      <a:pPr algn="ctr"/>
                      <a:r>
                        <a:rPr lang="en-US" sz="1400" dirty="0">
                          <a:latin typeface="+mn-lt"/>
                        </a:rPr>
                        <a:t>10.88%</a:t>
                      </a:r>
                    </a:p>
                  </a:txBody>
                  <a:tcPr anchor="ctr"/>
                </a:tc>
                <a:tc>
                  <a:txBody>
                    <a:bodyPr/>
                    <a:lstStyle/>
                    <a:p>
                      <a:pPr algn="ctr"/>
                      <a:r>
                        <a:rPr lang="en-US" sz="1400" dirty="0">
                          <a:latin typeface="+mn-lt"/>
                        </a:rPr>
                        <a:t>22.70</a:t>
                      </a:r>
                    </a:p>
                  </a:txBody>
                  <a:tcPr anchor="ctr"/>
                </a:tc>
                <a:tc>
                  <a:txBody>
                    <a:bodyPr/>
                    <a:lstStyle/>
                    <a:p>
                      <a:pPr algn="ctr"/>
                      <a:r>
                        <a:rPr lang="en-US" sz="1400" dirty="0">
                          <a:latin typeface="+mn-lt"/>
                        </a:rPr>
                        <a:t>$2.40</a:t>
                      </a:r>
                    </a:p>
                  </a:txBody>
                  <a:tcPr anchor="ctr"/>
                </a:tc>
                <a:extLst>
                  <a:ext uri="{0D108BD9-81ED-4DB2-BD59-A6C34878D82A}">
                    <a16:rowId xmlns:a16="http://schemas.microsoft.com/office/drawing/2014/main" val="3704193190"/>
                  </a:ext>
                </a:extLst>
              </a:tr>
              <a:tr h="675172">
                <a:tc>
                  <a:txBody>
                    <a:bodyPr/>
                    <a:lstStyle/>
                    <a:p>
                      <a:pPr algn="l"/>
                      <a:r>
                        <a:rPr lang="en-US" sz="1400" b="0" dirty="0">
                          <a:latin typeface="+mn-lt"/>
                        </a:rPr>
                        <a:t>Men 25-54</a:t>
                      </a: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AU" sz="1400" dirty="0">
                          <a:latin typeface="+mn-lt"/>
                        </a:rPr>
                        <a:t>5</a:t>
                      </a:r>
                      <a:r>
                        <a:rPr lang="en-US" sz="1400" dirty="0">
                          <a:latin typeface="+mn-lt"/>
                        </a:rPr>
                        <a:t>62</a:t>
                      </a:r>
                    </a:p>
                  </a:txBody>
                  <a:tcPr anchor="ctr"/>
                </a:tc>
                <a:tc>
                  <a:txBody>
                    <a:bodyPr/>
                    <a:lstStyle/>
                    <a:p>
                      <a:pPr algn="ctr"/>
                      <a:r>
                        <a:rPr lang="en-US" sz="1400" dirty="0">
                          <a:latin typeface="+mn-lt"/>
                        </a:rPr>
                        <a:t>203,000</a:t>
                      </a:r>
                    </a:p>
                  </a:txBody>
                  <a:tcPr anchor="ctr"/>
                </a:tc>
                <a:tc>
                  <a:txBody>
                    <a:bodyPr/>
                    <a:lstStyle/>
                    <a:p>
                      <a:pPr algn="ctr"/>
                      <a:r>
                        <a:rPr lang="en-US" sz="1400" dirty="0">
                          <a:latin typeface="+mn-lt"/>
                        </a:rPr>
                        <a:t>18.18%</a:t>
                      </a:r>
                    </a:p>
                  </a:txBody>
                  <a:tcPr anchor="ctr"/>
                </a:tc>
                <a:tc>
                  <a:txBody>
                    <a:bodyPr/>
                    <a:lstStyle/>
                    <a:p>
                      <a:pPr algn="ctr"/>
                      <a:r>
                        <a:rPr lang="en-US" sz="1400" dirty="0">
                          <a:latin typeface="+mn-lt"/>
                        </a:rPr>
                        <a:t>24.08</a:t>
                      </a:r>
                    </a:p>
                  </a:txBody>
                  <a:tcPr anchor="ctr"/>
                </a:tc>
                <a:tc>
                  <a:txBody>
                    <a:bodyPr/>
                    <a:lstStyle/>
                    <a:p>
                      <a:pPr algn="ctr"/>
                      <a:r>
                        <a:rPr lang="en-US" sz="1400" dirty="0">
                          <a:latin typeface="+mn-lt"/>
                        </a:rPr>
                        <a:t>$5.60</a:t>
                      </a:r>
                    </a:p>
                  </a:txBody>
                  <a:tcPr anchor="ctr"/>
                </a:tc>
                <a:extLst>
                  <a:ext uri="{0D108BD9-81ED-4DB2-BD59-A6C34878D82A}">
                    <a16:rowId xmlns:a16="http://schemas.microsoft.com/office/drawing/2014/main" val="3338223851"/>
                  </a:ext>
                </a:extLst>
              </a:tr>
              <a:tr h="730155">
                <a:tc>
                  <a:txBody>
                    <a:bodyPr/>
                    <a:lstStyle/>
                    <a:p>
                      <a:pPr algn="l"/>
                      <a:r>
                        <a:rPr lang="en-US" sz="1400" b="0" dirty="0">
                          <a:latin typeface="+mn-lt"/>
                        </a:rPr>
                        <a:t>Business Owners &amp; Decision Makers</a:t>
                      </a:r>
                    </a:p>
                  </a:txBody>
                  <a:tcPr anchor="ctr"/>
                </a:tc>
                <a:tc>
                  <a:txBody>
                    <a:bodyPr/>
                    <a:lstStyle/>
                    <a:p>
                      <a:pPr algn="ctr"/>
                      <a:r>
                        <a:rPr lang="en-AU" sz="1400" dirty="0">
                          <a:latin typeface="+mn-lt"/>
                        </a:rPr>
                        <a:t>5</a:t>
                      </a:r>
                      <a:r>
                        <a:rPr lang="en-US" sz="1400" dirty="0">
                          <a:latin typeface="+mn-lt"/>
                        </a:rPr>
                        <a:t>62</a:t>
                      </a:r>
                    </a:p>
                  </a:txBody>
                  <a:tcPr anchor="ctr"/>
                </a:tc>
                <a:tc>
                  <a:txBody>
                    <a:bodyPr/>
                    <a:lstStyle/>
                    <a:p>
                      <a:pPr algn="ctr"/>
                      <a:r>
                        <a:rPr lang="en-US" sz="1400" dirty="0">
                          <a:latin typeface="+mn-lt"/>
                        </a:rPr>
                        <a:t>74,000</a:t>
                      </a:r>
                    </a:p>
                  </a:txBody>
                  <a:tcPr anchor="ctr"/>
                </a:tc>
                <a:tc>
                  <a:txBody>
                    <a:bodyPr/>
                    <a:lstStyle/>
                    <a:p>
                      <a:pPr algn="ctr"/>
                      <a:r>
                        <a:rPr lang="en-US" sz="1400" dirty="0">
                          <a:latin typeface="+mn-lt"/>
                        </a:rPr>
                        <a:t>18.72%</a:t>
                      </a:r>
                    </a:p>
                  </a:txBody>
                  <a:tcPr anchor="ctr"/>
                </a:tc>
                <a:tc>
                  <a:txBody>
                    <a:bodyPr/>
                    <a:lstStyle/>
                    <a:p>
                      <a:pPr algn="ctr"/>
                      <a:r>
                        <a:rPr lang="en-US" sz="1400" dirty="0">
                          <a:latin typeface="+mn-lt"/>
                        </a:rPr>
                        <a:t>27.19</a:t>
                      </a:r>
                    </a:p>
                  </a:txBody>
                  <a:tcPr anchor="ctr"/>
                </a:tc>
                <a:tc>
                  <a:txBody>
                    <a:bodyPr/>
                    <a:lstStyle/>
                    <a:p>
                      <a:pPr algn="ctr"/>
                      <a:r>
                        <a:rPr lang="en-US" sz="1400" dirty="0">
                          <a:latin typeface="+mn-lt"/>
                        </a:rPr>
                        <a:t>$13.60</a:t>
                      </a:r>
                    </a:p>
                  </a:txBody>
                  <a:tcPr anchor="ctr"/>
                </a:tc>
                <a:extLst>
                  <a:ext uri="{0D108BD9-81ED-4DB2-BD59-A6C34878D82A}">
                    <a16:rowId xmlns:a16="http://schemas.microsoft.com/office/drawing/2014/main" val="665008744"/>
                  </a:ext>
                </a:extLst>
              </a:tr>
            </a:tbl>
          </a:graphicData>
        </a:graphic>
      </p:graphicFrame>
      <p:sp>
        <p:nvSpPr>
          <p:cNvPr id="6" name="Subtitle 2">
            <a:extLst>
              <a:ext uri="{FF2B5EF4-FFF2-40B4-BE49-F238E27FC236}">
                <a16:creationId xmlns:a16="http://schemas.microsoft.com/office/drawing/2014/main" id="{613371E5-E5EE-481C-B900-39DFAF8EB7E4}"/>
              </a:ext>
            </a:extLst>
          </p:cNvPr>
          <p:cNvSpPr txBox="1">
            <a:spLocks/>
          </p:cNvSpPr>
          <p:nvPr/>
        </p:nvSpPr>
        <p:spPr>
          <a:xfrm>
            <a:off x="0" y="489014"/>
            <a:ext cx="12192000" cy="505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AU" b="1" spc="-150" dirty="0">
                <a:solidFill>
                  <a:srgbClr val="0F5CA9"/>
                </a:solidFill>
                <a:latin typeface="Proxima Nova Alt Th" panose="02000506030000020004" pitchFamily="50" charset="0"/>
              </a:rPr>
              <a:t>Reach &amp; Frequency</a:t>
            </a:r>
            <a:r>
              <a:rPr kumimoji="0" lang="en-AU" b="1" i="0" u="none" strike="noStrike" kern="1200" cap="none" spc="-150" normalizeH="0" baseline="0" noProof="0" dirty="0">
                <a:ln>
                  <a:noFill/>
                </a:ln>
                <a:effectLst/>
                <a:uLnTx/>
                <a:uFillTx/>
                <a:latin typeface="Proxima Nova Alt Th" panose="02000506030000020004" pitchFamily="50" charset="0"/>
                <a:ea typeface="+mn-ea"/>
                <a:cs typeface="+mn-cs"/>
              </a:rPr>
              <a:t>– 3 Month Campaign</a:t>
            </a:r>
            <a:r>
              <a:rPr kumimoji="0" lang="en-AU" b="1" i="0" u="none" strike="noStrike" kern="1200" cap="none" spc="-150" normalizeH="0" baseline="0" noProof="0" dirty="0">
                <a:ln>
                  <a:noFill/>
                </a:ln>
                <a:solidFill>
                  <a:srgbClr val="0F5CA9"/>
                </a:solidFill>
                <a:effectLst/>
                <a:uLnTx/>
                <a:uFillTx/>
                <a:latin typeface="Proxima Nova Alt Th" panose="02000506030000020004" pitchFamily="50" charset="0"/>
                <a:ea typeface="+mn-ea"/>
                <a:cs typeface="+mn-cs"/>
              </a:rPr>
              <a:t>.</a:t>
            </a:r>
          </a:p>
        </p:txBody>
      </p:sp>
    </p:spTree>
    <p:extLst>
      <p:ext uri="{BB962C8B-B14F-4D97-AF65-F5344CB8AC3E}">
        <p14:creationId xmlns:p14="http://schemas.microsoft.com/office/powerpoint/2010/main" val="2247923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D9F2D58-13D6-4B45-B0DA-77EC169F292C}"/>
              </a:ext>
            </a:extLst>
          </p:cNvPr>
          <p:cNvGraphicFramePr>
            <a:graphicFrameLocks noGrp="1"/>
          </p:cNvGraphicFramePr>
          <p:nvPr>
            <p:extLst>
              <p:ext uri="{D42A27DB-BD31-4B8C-83A1-F6EECF244321}">
                <p14:modId xmlns:p14="http://schemas.microsoft.com/office/powerpoint/2010/main" val="3310622872"/>
              </p:ext>
            </p:extLst>
          </p:nvPr>
        </p:nvGraphicFramePr>
        <p:xfrm>
          <a:off x="1424966" y="1365374"/>
          <a:ext cx="9342068" cy="4403075"/>
        </p:xfrm>
        <a:graphic>
          <a:graphicData uri="http://schemas.openxmlformats.org/drawingml/2006/table">
            <a:tbl>
              <a:tblPr/>
              <a:tblGrid>
                <a:gridCol w="2063541">
                  <a:extLst>
                    <a:ext uri="{9D8B030D-6E8A-4147-A177-3AD203B41FA5}">
                      <a16:colId xmlns:a16="http://schemas.microsoft.com/office/drawing/2014/main" val="1924228998"/>
                    </a:ext>
                  </a:extLst>
                </a:gridCol>
                <a:gridCol w="844731">
                  <a:extLst>
                    <a:ext uri="{9D8B030D-6E8A-4147-A177-3AD203B41FA5}">
                      <a16:colId xmlns:a16="http://schemas.microsoft.com/office/drawing/2014/main" val="2779602770"/>
                    </a:ext>
                  </a:extLst>
                </a:gridCol>
                <a:gridCol w="1149532">
                  <a:extLst>
                    <a:ext uri="{9D8B030D-6E8A-4147-A177-3AD203B41FA5}">
                      <a16:colId xmlns:a16="http://schemas.microsoft.com/office/drawing/2014/main" val="780800641"/>
                    </a:ext>
                  </a:extLst>
                </a:gridCol>
                <a:gridCol w="600891">
                  <a:extLst>
                    <a:ext uri="{9D8B030D-6E8A-4147-A177-3AD203B41FA5}">
                      <a16:colId xmlns:a16="http://schemas.microsoft.com/office/drawing/2014/main" val="159492515"/>
                    </a:ext>
                  </a:extLst>
                </a:gridCol>
                <a:gridCol w="566057">
                  <a:extLst>
                    <a:ext uri="{9D8B030D-6E8A-4147-A177-3AD203B41FA5}">
                      <a16:colId xmlns:a16="http://schemas.microsoft.com/office/drawing/2014/main" val="1253110481"/>
                    </a:ext>
                  </a:extLst>
                </a:gridCol>
                <a:gridCol w="676948">
                  <a:extLst>
                    <a:ext uri="{9D8B030D-6E8A-4147-A177-3AD203B41FA5}">
                      <a16:colId xmlns:a16="http://schemas.microsoft.com/office/drawing/2014/main" val="865701955"/>
                    </a:ext>
                  </a:extLst>
                </a:gridCol>
                <a:gridCol w="548995">
                  <a:extLst>
                    <a:ext uri="{9D8B030D-6E8A-4147-A177-3AD203B41FA5}">
                      <a16:colId xmlns:a16="http://schemas.microsoft.com/office/drawing/2014/main" val="3901729361"/>
                    </a:ext>
                  </a:extLst>
                </a:gridCol>
                <a:gridCol w="548995">
                  <a:extLst>
                    <a:ext uri="{9D8B030D-6E8A-4147-A177-3AD203B41FA5}">
                      <a16:colId xmlns:a16="http://schemas.microsoft.com/office/drawing/2014/main" val="178630138"/>
                    </a:ext>
                  </a:extLst>
                </a:gridCol>
                <a:gridCol w="548995">
                  <a:extLst>
                    <a:ext uri="{9D8B030D-6E8A-4147-A177-3AD203B41FA5}">
                      <a16:colId xmlns:a16="http://schemas.microsoft.com/office/drawing/2014/main" val="4051427750"/>
                    </a:ext>
                  </a:extLst>
                </a:gridCol>
                <a:gridCol w="548995">
                  <a:extLst>
                    <a:ext uri="{9D8B030D-6E8A-4147-A177-3AD203B41FA5}">
                      <a16:colId xmlns:a16="http://schemas.microsoft.com/office/drawing/2014/main" val="3106228138"/>
                    </a:ext>
                  </a:extLst>
                </a:gridCol>
                <a:gridCol w="622194">
                  <a:extLst>
                    <a:ext uri="{9D8B030D-6E8A-4147-A177-3AD203B41FA5}">
                      <a16:colId xmlns:a16="http://schemas.microsoft.com/office/drawing/2014/main" val="3457384281"/>
                    </a:ext>
                  </a:extLst>
                </a:gridCol>
                <a:gridCol w="622194">
                  <a:extLst>
                    <a:ext uri="{9D8B030D-6E8A-4147-A177-3AD203B41FA5}">
                      <a16:colId xmlns:a16="http://schemas.microsoft.com/office/drawing/2014/main" val="835382974"/>
                    </a:ext>
                  </a:extLst>
                </a:gridCol>
              </a:tblGrid>
              <a:tr h="525474">
                <a:tc>
                  <a:txBody>
                    <a:bodyPr/>
                    <a:lstStyle/>
                    <a:p>
                      <a:pPr algn="l" fontAlgn="b"/>
                      <a:endParaRPr lang="en-AU" sz="700" b="1" i="0" u="sng" strike="noStrike" dirty="0">
                        <a:solidFill>
                          <a:srgbClr val="FFFFFF"/>
                        </a:solidFill>
                        <a:effectLst/>
                        <a:latin typeface="Proxima Nova Alt Rg"/>
                      </a:endParaRPr>
                    </a:p>
                  </a:txBody>
                  <a:tcPr marL="6614" marR="6614" marT="6614" marB="39681"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1" i="0" u="none" strike="noStrike" dirty="0">
                          <a:solidFill>
                            <a:srgbClr val="FFFFFF"/>
                          </a:solidFill>
                          <a:effectLst/>
                          <a:latin typeface="Proxima Nova Alt Rg"/>
                        </a:rPr>
                        <a:t>DURATION</a:t>
                      </a:r>
                    </a:p>
                  </a:txBody>
                  <a:tcPr marL="6614" marR="6614" marT="6614" marB="39681"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1" i="0" u="none" strike="noStrike" dirty="0">
                          <a:solidFill>
                            <a:srgbClr val="FFFFFF"/>
                          </a:solidFill>
                          <a:effectLst/>
                          <a:latin typeface="Proxima Nova Alt Rg"/>
                        </a:rPr>
                        <a:t>TIME SESSION</a:t>
                      </a:r>
                    </a:p>
                  </a:txBody>
                  <a:tcPr marL="6614" marR="6614" marT="6614" marB="39681"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0" i="0" u="none" strike="noStrike" dirty="0">
                          <a:solidFill>
                            <a:srgbClr val="FFFFFF"/>
                          </a:solidFill>
                          <a:effectLst/>
                          <a:latin typeface="Proxima Nova Alt Rg"/>
                        </a:rPr>
                        <a:t>MONDAY</a:t>
                      </a:r>
                    </a:p>
                  </a:txBody>
                  <a:tcPr marL="6614" marR="6614" marT="6614" marB="39681"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0" i="0" u="none" strike="noStrike" dirty="0">
                          <a:solidFill>
                            <a:srgbClr val="FFFFFF"/>
                          </a:solidFill>
                          <a:effectLst/>
                          <a:latin typeface="Proxima Nova Alt Rg"/>
                        </a:rPr>
                        <a:t>TUESDAY</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0" i="0" u="none" strike="noStrike" dirty="0">
                          <a:solidFill>
                            <a:srgbClr val="FFFFFF"/>
                          </a:solidFill>
                          <a:effectLst/>
                          <a:latin typeface="Proxima Nova Alt Rg"/>
                        </a:rPr>
                        <a:t>WEDNESDAY</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0" i="0" u="none" strike="noStrike" dirty="0">
                          <a:solidFill>
                            <a:srgbClr val="FFFFFF"/>
                          </a:solidFill>
                          <a:effectLst/>
                          <a:latin typeface="Proxima Nova Alt Rg"/>
                        </a:rPr>
                        <a:t>THURSDAY</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0" i="0" u="none" strike="noStrike" dirty="0">
                          <a:solidFill>
                            <a:srgbClr val="FFFFFF"/>
                          </a:solidFill>
                          <a:effectLst/>
                          <a:latin typeface="Proxima Nova Alt Rg"/>
                        </a:rPr>
                        <a:t>FRIDAY</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0" i="0" u="none" strike="noStrike" dirty="0">
                          <a:solidFill>
                            <a:srgbClr val="FFFFFF"/>
                          </a:solidFill>
                          <a:effectLst/>
                          <a:latin typeface="Proxima Nova Alt Rg"/>
                        </a:rPr>
                        <a:t>SATURDAY</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0" i="0" u="none" strike="noStrike" dirty="0">
                          <a:solidFill>
                            <a:srgbClr val="FFFFFF"/>
                          </a:solidFill>
                          <a:effectLst/>
                          <a:latin typeface="Proxima Nova Alt Rg"/>
                        </a:rPr>
                        <a:t>SUNDAY</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600" b="1" i="0" u="none" strike="noStrike" dirty="0">
                          <a:solidFill>
                            <a:srgbClr val="FFFFFF"/>
                          </a:solidFill>
                          <a:effectLst/>
                          <a:latin typeface="Proxima Nova Alt Rg"/>
                        </a:rPr>
                        <a:t>NO.</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700" b="1" i="0" u="none" strike="noStrike" dirty="0">
                          <a:solidFill>
                            <a:srgbClr val="FFFFFF"/>
                          </a:solidFill>
                          <a:effectLst/>
                          <a:latin typeface="Proxima Nova Alt Rg"/>
                        </a:rPr>
                        <a:t>4 </a:t>
                      </a:r>
                      <a:r>
                        <a:rPr lang="en-AU" sz="600" b="1" i="0" u="none" strike="noStrike" dirty="0">
                          <a:solidFill>
                            <a:srgbClr val="FFFFFF"/>
                          </a:solidFill>
                          <a:effectLst/>
                          <a:latin typeface="Proxima Nova Alt Rg"/>
                        </a:rPr>
                        <a:t>Month Total</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671436065"/>
                  </a:ext>
                </a:extLst>
              </a:tr>
              <a:tr h="358772">
                <a:tc>
                  <a:txBody>
                    <a:bodyPr/>
                    <a:lstStyle/>
                    <a:p>
                      <a:pPr algn="l" fontAlgn="b"/>
                      <a:r>
                        <a:rPr lang="en-AU" sz="1200" b="1" i="0" u="none" strike="noStrike" dirty="0">
                          <a:solidFill>
                            <a:srgbClr val="0F5CA9"/>
                          </a:solidFill>
                          <a:effectLst/>
                          <a:latin typeface="Proxima Nova Alt Rg"/>
                        </a:rPr>
                        <a:t>Recorded Commercials</a:t>
                      </a:r>
                    </a:p>
                  </a:txBody>
                  <a:tcPr marL="6614" marR="6614" marT="6614" marB="3968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endParaRPr lang="en-AU" sz="1000" b="0" i="0" u="none" strike="noStrike">
                        <a:effectLst/>
                        <a:latin typeface="Proxima Nova Alt Rg"/>
                      </a:endParaRPr>
                    </a:p>
                  </a:txBody>
                  <a:tcPr marL="6614" marR="6614" marT="6614" marB="3968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endParaRPr lang="en-AU" sz="1000" b="0" i="0" u="none" strike="noStrike">
                        <a:effectLst/>
                        <a:latin typeface="Proxima Nova Alt Rg"/>
                      </a:endParaRPr>
                    </a:p>
                  </a:txBody>
                  <a:tcPr marL="6614" marR="6614" marT="6614" marB="3968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endParaRPr lang="en-AU" sz="1000" b="1"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00370717"/>
                  </a:ext>
                </a:extLst>
              </a:tr>
              <a:tr h="403888">
                <a:tc>
                  <a:txBody>
                    <a:bodyPr/>
                    <a:lstStyle/>
                    <a:p>
                      <a:pPr algn="l" fontAlgn="ctr"/>
                      <a:r>
                        <a:rPr lang="en-AU" sz="1000" b="0" i="0" u="none" strike="noStrike" dirty="0">
                          <a:effectLst/>
                          <a:latin typeface="Proxima Nova Alt Rg"/>
                        </a:rPr>
                        <a:t>Breakfast</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AU" sz="1000" b="0" i="0" u="none" strike="noStrike" dirty="0">
                          <a:effectLst/>
                          <a:latin typeface="Proxima Nova Alt Rg"/>
                        </a:rPr>
                        <a:t>30 Sec</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AU" sz="1000" b="0" i="0" u="none" strike="noStrike" dirty="0">
                          <a:effectLst/>
                          <a:latin typeface="Proxima Nova Alt Rg"/>
                        </a:rPr>
                        <a:t>6am – 9am</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AU" sz="1000" b="1" i="0" u="none" strike="noStrike" dirty="0">
                          <a:effectLst/>
                          <a:latin typeface="Proxima Nova Alt Rg"/>
                        </a:rPr>
                        <a:t>2</a:t>
                      </a: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00" b="1" i="0" u="none" strike="noStrike" dirty="0">
                          <a:effectLst/>
                          <a:latin typeface="Proxima Nova Alt Rg"/>
                        </a:rPr>
                        <a:t>3</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50" b="1" i="0" u="none" strike="noStrike" dirty="0">
                          <a:effectLst/>
                          <a:latin typeface="Proxima Nova Alt Rg"/>
                        </a:rPr>
                        <a:t>5</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AU" sz="1050" b="1" i="0" u="none" strike="noStrike" dirty="0">
                          <a:effectLst/>
                          <a:latin typeface="Proxima Nova Alt Rg"/>
                        </a:rPr>
                        <a:t>138</a:t>
                      </a: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88984353"/>
                  </a:ext>
                </a:extLst>
              </a:tr>
              <a:tr h="401920">
                <a:tc>
                  <a:txBody>
                    <a:bodyPr/>
                    <a:lstStyle/>
                    <a:p>
                      <a:pPr algn="l" fontAlgn="ctr"/>
                      <a:r>
                        <a:rPr lang="en-AU" sz="1000" b="0" i="0" u="none" strike="noStrike" dirty="0">
                          <a:effectLst/>
                          <a:latin typeface="Proxima Nova Alt Rg"/>
                        </a:rPr>
                        <a:t>Drive</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30 Sec</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3pm – 6pm</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1" i="0" u="none" strike="noStrike" dirty="0">
                          <a:effectLst/>
                          <a:latin typeface="Proxima Nova Alt Rg"/>
                        </a:rPr>
                        <a:t>3</a:t>
                      </a: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00" b="1" i="0" u="none" strike="noStrike" dirty="0">
                          <a:effectLst/>
                          <a:latin typeface="Proxima Nova Alt Rg"/>
                        </a:rPr>
                        <a:t>2</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50" b="1" i="0" u="none" strike="noStrike" dirty="0">
                          <a:effectLst/>
                          <a:latin typeface="Proxima Nova Alt Rg"/>
                        </a:rPr>
                        <a:t>5</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50" b="1" i="0" u="none" strike="noStrike" dirty="0">
                          <a:effectLst/>
                          <a:latin typeface="Proxima Nova Alt Rg"/>
                        </a:rPr>
                        <a:t>138</a:t>
                      </a: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362678358"/>
                  </a:ext>
                </a:extLst>
              </a:tr>
              <a:tr h="401920">
                <a:tc>
                  <a:txBody>
                    <a:bodyPr/>
                    <a:lstStyle/>
                    <a:p>
                      <a:pPr algn="l" fontAlgn="ctr"/>
                      <a:r>
                        <a:rPr lang="en-AU" sz="1000" b="0" i="0" u="none" strike="noStrike" dirty="0">
                          <a:effectLst/>
                          <a:latin typeface="Proxima Nova Alt Rg"/>
                        </a:rPr>
                        <a:t>AFL</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30 Sec </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AFL</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AU" sz="1000" b="0" i="0" u="none" strike="noStrike" dirty="0">
                          <a:effectLst/>
                          <a:latin typeface="Proxima Nova Alt Rg"/>
                        </a:rPr>
                        <a:t>2</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50" b="1" i="0" u="none" strike="noStrike" dirty="0">
                          <a:effectLst/>
                          <a:latin typeface="Proxima Nova Alt Rg"/>
                        </a:rPr>
                        <a:t>2</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50" b="1" i="0" u="none" strike="noStrike" dirty="0">
                          <a:effectLst/>
                          <a:latin typeface="Proxima Nova Alt Rg"/>
                        </a:rPr>
                        <a:t>32</a:t>
                      </a: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1334467380"/>
                  </a:ext>
                </a:extLst>
              </a:tr>
              <a:tr h="403888">
                <a:tc>
                  <a:txBody>
                    <a:bodyPr/>
                    <a:lstStyle/>
                    <a:p>
                      <a:pPr algn="l" fontAlgn="ctr"/>
                      <a:r>
                        <a:rPr lang="en-AU" sz="1000" b="0" i="0" u="none" strike="noStrike" dirty="0">
                          <a:effectLst/>
                          <a:latin typeface="Proxima Nova Alt Rg"/>
                        </a:rPr>
                        <a:t>Bonus</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30 Sec </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0:00am – 23:59pm</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gridSpan="2">
                  <a:txBody>
                    <a:bodyPr/>
                    <a:lstStyle/>
                    <a:p>
                      <a:pPr algn="ctr" fontAlgn="ctr"/>
                      <a:r>
                        <a:rPr lang="en-AU" sz="1000" b="1" i="0" u="none" strike="noStrike" dirty="0">
                          <a:effectLst/>
                          <a:latin typeface="Proxima Nova Alt Rg"/>
                        </a:rPr>
                        <a:t>4</a:t>
                      </a: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50" b="1" i="0" u="none" strike="noStrike" dirty="0">
                          <a:effectLst/>
                          <a:latin typeface="Proxima Nova Alt Rg"/>
                        </a:rPr>
                        <a:t>4</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50" b="1" i="0" u="none" strike="noStrike" dirty="0">
                          <a:effectLst/>
                          <a:latin typeface="Proxima Nova Alt Rg"/>
                        </a:rPr>
                        <a:t>104</a:t>
                      </a: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986156973"/>
                  </a:ext>
                </a:extLst>
              </a:tr>
              <a:tr h="40388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F5CA9"/>
                          </a:solidFill>
                          <a:effectLst/>
                          <a:uLnTx/>
                          <a:uFillTx/>
                          <a:latin typeface="Proxima Nova Alt Rg"/>
                          <a:ea typeface="+mn-ea"/>
                          <a:cs typeface="+mn-cs"/>
                        </a:rPr>
                        <a:t>Live Reads</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5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5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646577982"/>
                  </a:ext>
                </a:extLst>
              </a:tr>
              <a:tr h="40388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AU" sz="1050" b="0" i="0" u="none" strike="noStrike" dirty="0">
                          <a:effectLst/>
                          <a:latin typeface="Proxima Nova Alt Rg"/>
                        </a:rPr>
                        <a:t>Breakfast* </a:t>
                      </a:r>
                      <a:r>
                        <a:rPr lang="en-AU" sz="800" b="0" i="1" u="none" strike="noStrike" dirty="0">
                          <a:effectLst/>
                          <a:latin typeface="Proxima Nova Alt Rg"/>
                        </a:rPr>
                        <a:t>3 per month</a:t>
                      </a:r>
                      <a:endParaRPr kumimoji="0" lang="en-AU" sz="1050" b="0" i="0" u="none" strike="noStrike" kern="1200" cap="none" spc="0" normalizeH="0" baseline="0" noProof="0" dirty="0">
                        <a:ln>
                          <a:noFill/>
                        </a:ln>
                        <a:solidFill>
                          <a:srgbClr val="436E3F"/>
                        </a:solidFill>
                        <a:effectLst/>
                        <a:uLnTx/>
                        <a:uFillTx/>
                        <a:latin typeface="Proxima Nova Alt Rg"/>
                        <a:ea typeface="+mn-ea"/>
                        <a:cs typeface="+mn-cs"/>
                      </a:endParaRP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AU" sz="1000" b="0" i="0" u="none" strike="noStrike" dirty="0">
                          <a:effectLst/>
                          <a:latin typeface="Proxima Nova Alt Rg"/>
                        </a:rPr>
                        <a:t>30 Sec</a:t>
                      </a:r>
                    </a:p>
                    <a:p>
                      <a:pPr algn="ctr" fontAlgn="ctr"/>
                      <a:endParaRPr lang="en-AU" sz="1000" b="0"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6am – 9am</a:t>
                      </a:r>
                    </a:p>
                    <a:p>
                      <a:pPr algn="ctr" fontAlgn="ctr"/>
                      <a:endParaRPr lang="en-AU" sz="1000" b="0"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1" i="0" u="none" strike="noStrike" dirty="0">
                          <a:effectLst/>
                          <a:latin typeface="Proxima Nova Alt Rg"/>
                        </a:rPr>
                        <a:t>1</a:t>
                      </a: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50" b="1" i="0" u="none" strike="noStrike" dirty="0">
                          <a:effectLst/>
                          <a:latin typeface="Proxima Nova Alt Rg"/>
                        </a:rPr>
                        <a:t>1</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50" b="1" i="0" u="none" strike="noStrike" dirty="0">
                          <a:effectLst/>
                          <a:latin typeface="Proxima Nova Alt Rg"/>
                        </a:rPr>
                        <a:t>20</a:t>
                      </a: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3246406789"/>
                  </a:ext>
                </a:extLst>
              </a:tr>
              <a:tr h="40388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F5CA9"/>
                          </a:solidFill>
                          <a:effectLst/>
                          <a:uLnTx/>
                          <a:uFillTx/>
                          <a:latin typeface="Proxima Nova Alt Rg"/>
                          <a:ea typeface="+mn-ea"/>
                          <a:cs typeface="+mn-cs"/>
                        </a:rPr>
                        <a:t>Sponsorship</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5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endParaRPr lang="en-AU" sz="1050" b="1"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1306467022"/>
                  </a:ext>
                </a:extLst>
              </a:tr>
              <a:tr h="403888">
                <a:tc>
                  <a:txBody>
                    <a:bodyPr/>
                    <a:lstStyle/>
                    <a:p>
                      <a:pPr algn="l" fontAlgn="ctr"/>
                      <a:r>
                        <a:rPr lang="en-AU" sz="1000" b="0" i="0" u="none" strike="noStrike" dirty="0">
                          <a:effectLst/>
                          <a:latin typeface="Proxima Nova Alt Rg"/>
                        </a:rPr>
                        <a:t>Drive Weather</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8 Words</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0" i="0" u="none" strike="noStrike" dirty="0">
                          <a:effectLst/>
                          <a:latin typeface="Proxima Nova Alt Rg"/>
                        </a:rPr>
                        <a:t>3pm – 6pm</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00" b="1" i="0" u="none" strike="noStrike" dirty="0">
                          <a:effectLst/>
                          <a:latin typeface="Proxima Nova Alt Rg"/>
                        </a:rPr>
                        <a:t>6</a:t>
                      </a:r>
                    </a:p>
                  </a:txBody>
                  <a:tcPr marL="6614" marR="6614" marT="6614" marB="3968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00" b="1" i="0" u="none" strike="noStrike" dirty="0">
                          <a:effectLst/>
                          <a:latin typeface="Proxima Nova Alt Rg"/>
                        </a:rPr>
                        <a:t>6</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00" b="1" i="0" u="none" strike="noStrike" dirty="0">
                          <a:effectLst/>
                          <a:latin typeface="Proxima Nova Alt Rg"/>
                        </a:rPr>
                        <a:t>6</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00" b="1" i="0" u="none" strike="noStrike" dirty="0">
                          <a:effectLst/>
                          <a:latin typeface="Proxima Nova Alt Rg"/>
                        </a:rPr>
                        <a:t>6</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00" b="1" i="0" u="none" strike="noStrike" dirty="0">
                          <a:effectLst/>
                          <a:latin typeface="Proxima Nova Alt Rg"/>
                        </a:rPr>
                        <a:t>6</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AU" sz="1000" b="0" i="0" u="none" strike="noStrike" dirty="0">
                        <a:effectLst/>
                        <a:latin typeface="Proxima Nova Alt Rg"/>
                      </a:endParaRP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AU" sz="1050" b="1" i="0" u="none" strike="noStrike" dirty="0">
                          <a:effectLst/>
                          <a:latin typeface="Proxima Nova Alt Rg"/>
                        </a:rPr>
                        <a:t>30</a:t>
                      </a:r>
                    </a:p>
                  </a:txBody>
                  <a:tcPr marL="6614" marR="6614" marT="6614" marB="3968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ctr"/>
                      <a:r>
                        <a:rPr lang="en-AU" sz="1050" b="1" i="0" u="none" strike="noStrike" dirty="0">
                          <a:effectLst/>
                          <a:latin typeface="Proxima Nova Alt Rg"/>
                        </a:rPr>
                        <a:t>780</a:t>
                      </a:r>
                    </a:p>
                  </a:txBody>
                  <a:tcPr marL="6614" marR="6614" marT="6614" marB="3968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2143987721"/>
                  </a:ext>
                </a:extLst>
              </a:tr>
              <a:tr h="291661">
                <a:tc gridSpan="10">
                  <a:txBody>
                    <a:bodyPr/>
                    <a:lstStyle/>
                    <a:p>
                      <a:pPr algn="ctr" fontAlgn="b"/>
                      <a:endParaRPr lang="en-AU" sz="700" b="1" i="0" u="none" strike="noStrike" dirty="0">
                        <a:solidFill>
                          <a:srgbClr val="FFFFFF"/>
                        </a:solidFill>
                        <a:effectLst/>
                        <a:latin typeface="Proxima Nova Alt Rg"/>
                      </a:endParaRPr>
                    </a:p>
                  </a:txBody>
                  <a:tcPr marL="6614" marR="6614" marT="6614" marB="3968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a:txBody>
                    <a:bodyPr/>
                    <a:lstStyle/>
                    <a:p>
                      <a:pPr algn="ctr" fontAlgn="ctr"/>
                      <a:r>
                        <a:rPr lang="en-AU" sz="1400" b="0" i="0" u="none" strike="noStrike" dirty="0">
                          <a:solidFill>
                            <a:srgbClr val="FFFFFF"/>
                          </a:solidFill>
                          <a:effectLst/>
                          <a:latin typeface="Proxima Nova Alt Rg"/>
                        </a:rPr>
                        <a:t>45</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AU" sz="1050" b="0" i="1" u="none" strike="noStrike" dirty="0">
                          <a:solidFill>
                            <a:srgbClr val="FFFFFF"/>
                          </a:solidFill>
                          <a:effectLst/>
                          <a:latin typeface="Proxima Nova Alt Rg"/>
                        </a:rPr>
                        <a:t>1212</a:t>
                      </a:r>
                    </a:p>
                  </a:txBody>
                  <a:tcPr marL="6614" marR="6614" marT="6614" marB="3968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500832084"/>
                  </a:ext>
                </a:extLst>
              </a:tr>
            </a:tbl>
          </a:graphicData>
        </a:graphic>
      </p:graphicFrame>
      <p:sp>
        <p:nvSpPr>
          <p:cNvPr id="9" name="Subtitle 2">
            <a:extLst>
              <a:ext uri="{FF2B5EF4-FFF2-40B4-BE49-F238E27FC236}">
                <a16:creationId xmlns:a16="http://schemas.microsoft.com/office/drawing/2014/main" id="{F1F39E04-5B6A-4DFE-BF12-D1BAF08EA20C}"/>
              </a:ext>
            </a:extLst>
          </p:cNvPr>
          <p:cNvSpPr txBox="1">
            <a:spLocks/>
          </p:cNvSpPr>
          <p:nvPr/>
        </p:nvSpPr>
        <p:spPr>
          <a:xfrm>
            <a:off x="0" y="489014"/>
            <a:ext cx="12192000" cy="505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AU" b="1" spc="-150" dirty="0">
                <a:solidFill>
                  <a:srgbClr val="0F5CA9"/>
                </a:solidFill>
                <a:latin typeface="Proxima Nova Alt Th" panose="02000506030000020004" pitchFamily="50" charset="0"/>
              </a:rPr>
              <a:t>Weekly Media Plan</a:t>
            </a:r>
            <a:r>
              <a:rPr kumimoji="0" lang="en-AU" b="1" i="0" u="none" strike="noStrike" kern="1200" cap="none" spc="-150" normalizeH="0" baseline="0" noProof="0" dirty="0">
                <a:ln>
                  <a:noFill/>
                </a:ln>
                <a:solidFill>
                  <a:srgbClr val="0F5CA9"/>
                </a:solidFill>
                <a:effectLst/>
                <a:uLnTx/>
                <a:uFillTx/>
                <a:latin typeface="Proxima Nova Alt Th" panose="02000506030000020004" pitchFamily="50" charset="0"/>
                <a:ea typeface="+mn-ea"/>
                <a:cs typeface="+mn-cs"/>
              </a:rPr>
              <a:t> </a:t>
            </a:r>
            <a:r>
              <a:rPr kumimoji="0" lang="en-AU" b="1" i="0" u="none" strike="noStrike" kern="1200" cap="none" spc="-150" normalizeH="0" baseline="0" noProof="0" dirty="0">
                <a:ln>
                  <a:noFill/>
                </a:ln>
                <a:effectLst/>
                <a:uLnTx/>
                <a:uFillTx/>
                <a:latin typeface="Proxima Nova Alt Th" panose="02000506030000020004" pitchFamily="50" charset="0"/>
                <a:ea typeface="+mn-ea"/>
                <a:cs typeface="+mn-cs"/>
              </a:rPr>
              <a:t>– </a:t>
            </a:r>
            <a:r>
              <a:rPr lang="en-AU" b="1" spc="-150" dirty="0">
                <a:latin typeface="Proxima Nova Alt Th" panose="02000506030000020004" pitchFamily="50" charset="0"/>
              </a:rPr>
              <a:t>6</a:t>
            </a:r>
            <a:r>
              <a:rPr kumimoji="0" lang="en-AU" b="1" i="0" u="none" strike="noStrike" kern="1200" cap="none" spc="-150" normalizeH="0" baseline="0" noProof="0" dirty="0">
                <a:ln>
                  <a:noFill/>
                </a:ln>
                <a:effectLst/>
                <a:uLnTx/>
                <a:uFillTx/>
                <a:latin typeface="Proxima Nova Alt Th" panose="02000506030000020004" pitchFamily="50" charset="0"/>
                <a:ea typeface="+mn-ea"/>
                <a:cs typeface="+mn-cs"/>
              </a:rPr>
              <a:t> Month Campaign</a:t>
            </a:r>
            <a:r>
              <a:rPr kumimoji="0" lang="en-AU" b="1" i="0" u="none" strike="noStrike" kern="1200" cap="none" spc="-150" normalizeH="0" baseline="0" noProof="0" dirty="0">
                <a:ln>
                  <a:noFill/>
                </a:ln>
                <a:solidFill>
                  <a:srgbClr val="0F5CA9"/>
                </a:solidFill>
                <a:effectLst/>
                <a:uLnTx/>
                <a:uFillTx/>
                <a:latin typeface="Proxima Nova Alt Th" panose="02000506030000020004" pitchFamily="50" charset="0"/>
                <a:ea typeface="+mn-ea"/>
                <a:cs typeface="+mn-cs"/>
              </a:rPr>
              <a:t>.</a:t>
            </a:r>
          </a:p>
        </p:txBody>
      </p:sp>
    </p:spTree>
    <p:extLst>
      <p:ext uri="{BB962C8B-B14F-4D97-AF65-F5344CB8AC3E}">
        <p14:creationId xmlns:p14="http://schemas.microsoft.com/office/powerpoint/2010/main" val="2950760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2C02C35-641A-4A67-A5D2-5E8EFD9C69F3}"/>
              </a:ext>
            </a:extLst>
          </p:cNvPr>
          <p:cNvGraphicFramePr>
            <a:graphicFrameLocks noGrp="1"/>
          </p:cNvGraphicFramePr>
          <p:nvPr/>
        </p:nvGraphicFramePr>
        <p:xfrm>
          <a:off x="731037" y="2017201"/>
          <a:ext cx="10729925" cy="2836390"/>
        </p:xfrm>
        <a:graphic>
          <a:graphicData uri="http://schemas.openxmlformats.org/drawingml/2006/table">
            <a:tbl>
              <a:tblPr firstRow="1" bandRow="1">
                <a:tableStyleId>{073A0DAA-6AF3-43AB-8588-CEC1D06C72B9}</a:tableStyleId>
              </a:tblPr>
              <a:tblGrid>
                <a:gridCol w="3219708">
                  <a:extLst>
                    <a:ext uri="{9D8B030D-6E8A-4147-A177-3AD203B41FA5}">
                      <a16:colId xmlns:a16="http://schemas.microsoft.com/office/drawing/2014/main" val="3440506458"/>
                    </a:ext>
                  </a:extLst>
                </a:gridCol>
                <a:gridCol w="1324800">
                  <a:extLst>
                    <a:ext uri="{9D8B030D-6E8A-4147-A177-3AD203B41FA5}">
                      <a16:colId xmlns:a16="http://schemas.microsoft.com/office/drawing/2014/main" val="2242207217"/>
                    </a:ext>
                  </a:extLst>
                </a:gridCol>
                <a:gridCol w="1324800">
                  <a:extLst>
                    <a:ext uri="{9D8B030D-6E8A-4147-A177-3AD203B41FA5}">
                      <a16:colId xmlns:a16="http://schemas.microsoft.com/office/drawing/2014/main" val="3554046694"/>
                    </a:ext>
                  </a:extLst>
                </a:gridCol>
                <a:gridCol w="1569421">
                  <a:extLst>
                    <a:ext uri="{9D8B030D-6E8A-4147-A177-3AD203B41FA5}">
                      <a16:colId xmlns:a16="http://schemas.microsoft.com/office/drawing/2014/main" val="366796746"/>
                    </a:ext>
                  </a:extLst>
                </a:gridCol>
                <a:gridCol w="1632164">
                  <a:extLst>
                    <a:ext uri="{9D8B030D-6E8A-4147-A177-3AD203B41FA5}">
                      <a16:colId xmlns:a16="http://schemas.microsoft.com/office/drawing/2014/main" val="976805082"/>
                    </a:ext>
                  </a:extLst>
                </a:gridCol>
                <a:gridCol w="1659032">
                  <a:extLst>
                    <a:ext uri="{9D8B030D-6E8A-4147-A177-3AD203B41FA5}">
                      <a16:colId xmlns:a16="http://schemas.microsoft.com/office/drawing/2014/main" val="4196665415"/>
                    </a:ext>
                  </a:extLst>
                </a:gridCol>
              </a:tblGrid>
              <a:tr h="527195">
                <a:tc>
                  <a:txBody>
                    <a:bodyPr/>
                    <a:lstStyle/>
                    <a:p>
                      <a:pPr algn="ctr"/>
                      <a:r>
                        <a:rPr lang="en-AU" sz="1800" dirty="0">
                          <a:latin typeface="+mn-lt"/>
                        </a:rPr>
                        <a:t>Audience</a:t>
                      </a:r>
                      <a:endParaRPr lang="en-US" sz="1800" dirty="0">
                        <a:latin typeface="+mn-lt"/>
                      </a:endParaRPr>
                    </a:p>
                  </a:txBody>
                  <a:tcPr anchor="ctr">
                    <a:solidFill>
                      <a:srgbClr val="0F5CA9"/>
                    </a:solidFill>
                  </a:tcPr>
                </a:tc>
                <a:tc>
                  <a:txBody>
                    <a:bodyPr/>
                    <a:lstStyle/>
                    <a:p>
                      <a:pPr algn="ctr"/>
                      <a:r>
                        <a:rPr lang="en-AU" sz="1800" dirty="0">
                          <a:latin typeface="+mn-lt"/>
                        </a:rPr>
                        <a:t>Spots</a:t>
                      </a:r>
                    </a:p>
                  </a:txBody>
                  <a:tcPr anchor="ctr">
                    <a:solidFill>
                      <a:srgbClr val="0F5CA9"/>
                    </a:solidFill>
                  </a:tcPr>
                </a:tc>
                <a:tc>
                  <a:txBody>
                    <a:bodyPr/>
                    <a:lstStyle/>
                    <a:p>
                      <a:pPr algn="ctr"/>
                      <a:r>
                        <a:rPr lang="en-AU" sz="1800" dirty="0">
                          <a:latin typeface="+mn-lt"/>
                        </a:rPr>
                        <a:t>Reach</a:t>
                      </a:r>
                    </a:p>
                  </a:txBody>
                  <a:tcPr anchor="ctr">
                    <a:solidFill>
                      <a:srgbClr val="0F5CA9"/>
                    </a:solidFill>
                  </a:tcPr>
                </a:tc>
                <a:tc>
                  <a:txBody>
                    <a:bodyPr/>
                    <a:lstStyle/>
                    <a:p>
                      <a:pPr algn="ctr"/>
                      <a:r>
                        <a:rPr lang="en-AU" sz="1800" dirty="0">
                          <a:latin typeface="+mn-lt"/>
                        </a:rPr>
                        <a:t>Reach %</a:t>
                      </a:r>
                      <a:endParaRPr lang="en-US" sz="1800" dirty="0">
                        <a:latin typeface="+mn-lt"/>
                      </a:endParaRPr>
                    </a:p>
                  </a:txBody>
                  <a:tcPr anchor="ctr">
                    <a:solidFill>
                      <a:srgbClr val="0F5CA9"/>
                    </a:solidFill>
                  </a:tcPr>
                </a:tc>
                <a:tc>
                  <a:txBody>
                    <a:bodyPr/>
                    <a:lstStyle/>
                    <a:p>
                      <a:pPr algn="ctr"/>
                      <a:r>
                        <a:rPr lang="en-AU" sz="1800" dirty="0">
                          <a:latin typeface="+mn-lt"/>
                        </a:rPr>
                        <a:t>Ave Frequency</a:t>
                      </a:r>
                      <a:endParaRPr lang="en-US" sz="1800" dirty="0">
                        <a:latin typeface="+mn-lt"/>
                      </a:endParaRPr>
                    </a:p>
                  </a:txBody>
                  <a:tcPr anchor="ctr">
                    <a:solidFill>
                      <a:srgbClr val="0F5CA9"/>
                    </a:solidFill>
                  </a:tcPr>
                </a:tc>
                <a:tc>
                  <a:txBody>
                    <a:bodyPr/>
                    <a:lstStyle/>
                    <a:p>
                      <a:pPr algn="ctr"/>
                      <a:r>
                        <a:rPr lang="en-AU" sz="1800" dirty="0">
                          <a:latin typeface="+mn-lt"/>
                        </a:rPr>
                        <a:t>CPM</a:t>
                      </a:r>
                      <a:endParaRPr lang="en-US" sz="1800" dirty="0">
                        <a:latin typeface="+mn-lt"/>
                      </a:endParaRPr>
                    </a:p>
                  </a:txBody>
                  <a:tcPr anchor="ctr">
                    <a:solidFill>
                      <a:srgbClr val="0F5CA9"/>
                    </a:solidFill>
                  </a:tcPr>
                </a:tc>
                <a:extLst>
                  <a:ext uri="{0D108BD9-81ED-4DB2-BD59-A6C34878D82A}">
                    <a16:rowId xmlns:a16="http://schemas.microsoft.com/office/drawing/2014/main" val="263740989"/>
                  </a:ext>
                </a:extLst>
              </a:tr>
              <a:tr h="790983">
                <a:tc>
                  <a:txBody>
                    <a:bodyPr/>
                    <a:lstStyle/>
                    <a:p>
                      <a:pPr algn="l"/>
                      <a:r>
                        <a:rPr lang="en-US" sz="1400" b="1" dirty="0">
                          <a:latin typeface="+mn-lt"/>
                        </a:rPr>
                        <a:t>All People 10+</a:t>
                      </a:r>
                    </a:p>
                  </a:txBody>
                  <a:tcPr anchor="ctr"/>
                </a:tc>
                <a:tc>
                  <a:txBody>
                    <a:bodyPr/>
                    <a:lstStyle/>
                    <a:p>
                      <a:pPr algn="ctr"/>
                      <a:r>
                        <a:rPr lang="en-US" sz="1400" dirty="0">
                          <a:latin typeface="+mn-lt"/>
                        </a:rPr>
                        <a:t>1,212</a:t>
                      </a:r>
                    </a:p>
                  </a:txBody>
                  <a:tcPr anchor="ctr"/>
                </a:tc>
                <a:tc>
                  <a:txBody>
                    <a:bodyPr/>
                    <a:lstStyle/>
                    <a:p>
                      <a:pPr algn="ctr"/>
                      <a:r>
                        <a:rPr lang="en-US" sz="1400" dirty="0">
                          <a:latin typeface="+mn-lt"/>
                        </a:rPr>
                        <a:t>603,000</a:t>
                      </a:r>
                    </a:p>
                  </a:txBody>
                  <a:tcPr anchor="ctr"/>
                </a:tc>
                <a:tc>
                  <a:txBody>
                    <a:bodyPr/>
                    <a:lstStyle/>
                    <a:p>
                      <a:pPr algn="ctr"/>
                      <a:r>
                        <a:rPr lang="en-US" sz="1400" dirty="0">
                          <a:latin typeface="+mn-lt"/>
                        </a:rPr>
                        <a:t>13.24%</a:t>
                      </a:r>
                    </a:p>
                  </a:txBody>
                  <a:tcPr anchor="ctr"/>
                </a:tc>
                <a:tc>
                  <a:txBody>
                    <a:bodyPr/>
                    <a:lstStyle/>
                    <a:p>
                      <a:pPr algn="ctr"/>
                      <a:r>
                        <a:rPr lang="en-US" sz="1400" dirty="0">
                          <a:latin typeface="+mn-lt"/>
                        </a:rPr>
                        <a:t>52.44</a:t>
                      </a:r>
                    </a:p>
                  </a:txBody>
                  <a:tcPr anchor="ctr"/>
                </a:tc>
                <a:tc>
                  <a:txBody>
                    <a:bodyPr/>
                    <a:lstStyle/>
                    <a:p>
                      <a:pPr algn="ctr"/>
                      <a:r>
                        <a:rPr lang="en-US" sz="1400" dirty="0">
                          <a:latin typeface="+mn-lt"/>
                        </a:rPr>
                        <a:t>$1.90</a:t>
                      </a:r>
                    </a:p>
                  </a:txBody>
                  <a:tcPr anchor="ctr"/>
                </a:tc>
                <a:extLst>
                  <a:ext uri="{0D108BD9-81ED-4DB2-BD59-A6C34878D82A}">
                    <a16:rowId xmlns:a16="http://schemas.microsoft.com/office/drawing/2014/main" val="3704193190"/>
                  </a:ext>
                </a:extLst>
              </a:tr>
              <a:tr h="675172">
                <a:tc>
                  <a:txBody>
                    <a:bodyPr/>
                    <a:lstStyle/>
                    <a:p>
                      <a:pPr algn="l"/>
                      <a:r>
                        <a:rPr lang="en-US" sz="1400" b="1" dirty="0">
                          <a:latin typeface="+mn-lt"/>
                        </a:rPr>
                        <a:t>Men 25-54</a:t>
                      </a:r>
                      <a:endParaRPr kumimoji="0" lang="en-US" sz="14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1,212</a:t>
                      </a:r>
                    </a:p>
                  </a:txBody>
                  <a:tcPr anchor="ctr"/>
                </a:tc>
                <a:tc>
                  <a:txBody>
                    <a:bodyPr/>
                    <a:lstStyle/>
                    <a:p>
                      <a:pPr algn="ctr"/>
                      <a:r>
                        <a:rPr lang="en-US" sz="1400" dirty="0">
                          <a:latin typeface="+mn-lt"/>
                        </a:rPr>
                        <a:t>242,000</a:t>
                      </a:r>
                    </a:p>
                  </a:txBody>
                  <a:tcPr anchor="ctr"/>
                </a:tc>
                <a:tc>
                  <a:txBody>
                    <a:bodyPr/>
                    <a:lstStyle/>
                    <a:p>
                      <a:pPr algn="ctr"/>
                      <a:r>
                        <a:rPr lang="en-US" sz="1400" dirty="0">
                          <a:latin typeface="+mn-lt"/>
                        </a:rPr>
                        <a:t>21.67%</a:t>
                      </a:r>
                    </a:p>
                  </a:txBody>
                  <a:tcPr anchor="ctr"/>
                </a:tc>
                <a:tc>
                  <a:txBody>
                    <a:bodyPr/>
                    <a:lstStyle/>
                    <a:p>
                      <a:pPr algn="ctr"/>
                      <a:r>
                        <a:rPr lang="en-US" sz="1400" dirty="0">
                          <a:latin typeface="+mn-lt"/>
                        </a:rPr>
                        <a:t>55.74</a:t>
                      </a:r>
                    </a:p>
                  </a:txBody>
                  <a:tcPr anchor="ctr"/>
                </a:tc>
                <a:tc>
                  <a:txBody>
                    <a:bodyPr/>
                    <a:lstStyle/>
                    <a:p>
                      <a:pPr algn="ctr"/>
                      <a:r>
                        <a:rPr lang="en-US" sz="1400" dirty="0">
                          <a:latin typeface="+mn-lt"/>
                        </a:rPr>
                        <a:t>$4.50</a:t>
                      </a:r>
                    </a:p>
                  </a:txBody>
                  <a:tcPr anchor="ctr"/>
                </a:tc>
                <a:extLst>
                  <a:ext uri="{0D108BD9-81ED-4DB2-BD59-A6C34878D82A}">
                    <a16:rowId xmlns:a16="http://schemas.microsoft.com/office/drawing/2014/main" val="3338223851"/>
                  </a:ext>
                </a:extLst>
              </a:tr>
              <a:tr h="730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Business Owners &amp; Decision Makers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latin typeface="+mn-lt"/>
                      </a:endParaRPr>
                    </a:p>
                  </a:txBody>
                  <a:tcPr anchor="ctr"/>
                </a:tc>
                <a:tc>
                  <a:txBody>
                    <a:bodyPr/>
                    <a:lstStyle/>
                    <a:p>
                      <a:pPr algn="ctr"/>
                      <a:r>
                        <a:rPr lang="en-US" sz="1400" dirty="0">
                          <a:latin typeface="+mn-lt"/>
                        </a:rPr>
                        <a:t>1,212</a:t>
                      </a:r>
                    </a:p>
                  </a:txBody>
                  <a:tcPr anchor="ctr"/>
                </a:tc>
                <a:tc>
                  <a:txBody>
                    <a:bodyPr/>
                    <a:lstStyle/>
                    <a:p>
                      <a:pPr algn="ctr"/>
                      <a:r>
                        <a:rPr lang="en-US" sz="1400" dirty="0">
                          <a:latin typeface="+mn-lt"/>
                        </a:rPr>
                        <a:t>88,000</a:t>
                      </a:r>
                    </a:p>
                  </a:txBody>
                  <a:tcPr anchor="ctr"/>
                </a:tc>
                <a:tc>
                  <a:txBody>
                    <a:bodyPr/>
                    <a:lstStyle/>
                    <a:p>
                      <a:pPr algn="ctr"/>
                      <a:r>
                        <a:rPr lang="en-US" sz="1400" dirty="0">
                          <a:latin typeface="+mn-lt"/>
                        </a:rPr>
                        <a:t>22.13%</a:t>
                      </a:r>
                    </a:p>
                  </a:txBody>
                  <a:tcPr anchor="ctr"/>
                </a:tc>
                <a:tc>
                  <a:txBody>
                    <a:bodyPr/>
                    <a:lstStyle/>
                    <a:p>
                      <a:pPr algn="ctr"/>
                      <a:r>
                        <a:rPr lang="en-US" sz="1400" dirty="0">
                          <a:latin typeface="+mn-lt"/>
                        </a:rPr>
                        <a:t>63.98</a:t>
                      </a:r>
                    </a:p>
                  </a:txBody>
                  <a:tcPr anchor="ctr"/>
                </a:tc>
                <a:tc>
                  <a:txBody>
                    <a:bodyPr/>
                    <a:lstStyle/>
                    <a:p>
                      <a:pPr algn="ctr"/>
                      <a:r>
                        <a:rPr lang="en-US" sz="1400" dirty="0">
                          <a:latin typeface="+mn-lt"/>
                        </a:rPr>
                        <a:t>$10.80</a:t>
                      </a:r>
                    </a:p>
                  </a:txBody>
                  <a:tcPr anchor="ctr"/>
                </a:tc>
                <a:extLst>
                  <a:ext uri="{0D108BD9-81ED-4DB2-BD59-A6C34878D82A}">
                    <a16:rowId xmlns:a16="http://schemas.microsoft.com/office/drawing/2014/main" val="665008744"/>
                  </a:ext>
                </a:extLst>
              </a:tr>
            </a:tbl>
          </a:graphicData>
        </a:graphic>
      </p:graphicFrame>
      <p:sp>
        <p:nvSpPr>
          <p:cNvPr id="13" name="Trapezoid 3">
            <a:extLst>
              <a:ext uri="{FF2B5EF4-FFF2-40B4-BE49-F238E27FC236}">
                <a16:creationId xmlns:a16="http://schemas.microsoft.com/office/drawing/2014/main" id="{2D3C9B2B-971A-44FB-8130-2D224E07399F}"/>
              </a:ext>
            </a:extLst>
          </p:cNvPr>
          <p:cNvSpPr/>
          <p:nvPr/>
        </p:nvSpPr>
        <p:spPr>
          <a:xfrm>
            <a:off x="6962116" y="5763238"/>
            <a:ext cx="5238274" cy="1120506"/>
          </a:xfrm>
          <a:custGeom>
            <a:avLst/>
            <a:gdLst>
              <a:gd name="connsiteX0" fmla="*/ 0 w 4864608"/>
              <a:gd name="connsiteY0" fmla="*/ 283464 h 283464"/>
              <a:gd name="connsiteX1" fmla="*/ 115069 w 4864608"/>
              <a:gd name="connsiteY1" fmla="*/ 0 h 283464"/>
              <a:gd name="connsiteX2" fmla="*/ 4749539 w 4864608"/>
              <a:gd name="connsiteY2" fmla="*/ 0 h 283464"/>
              <a:gd name="connsiteX3" fmla="*/ 4864608 w 4864608"/>
              <a:gd name="connsiteY3" fmla="*/ 283464 h 283464"/>
              <a:gd name="connsiteX4" fmla="*/ 0 w 4864608"/>
              <a:gd name="connsiteY4" fmla="*/ 283464 h 283464"/>
              <a:gd name="connsiteX0" fmla="*/ 0 w 5170163"/>
              <a:gd name="connsiteY0" fmla="*/ 1124712 h 1124712"/>
              <a:gd name="connsiteX1" fmla="*/ 115069 w 5170163"/>
              <a:gd name="connsiteY1" fmla="*/ 841248 h 1124712"/>
              <a:gd name="connsiteX2" fmla="*/ 5170163 w 5170163"/>
              <a:gd name="connsiteY2" fmla="*/ 0 h 1124712"/>
              <a:gd name="connsiteX3" fmla="*/ 4864608 w 5170163"/>
              <a:gd name="connsiteY3" fmla="*/ 1124712 h 1124712"/>
              <a:gd name="connsiteX4" fmla="*/ 0 w 5170163"/>
              <a:gd name="connsiteY4" fmla="*/ 1124712 h 1124712"/>
              <a:gd name="connsiteX0" fmla="*/ 0 w 5184648"/>
              <a:gd name="connsiteY0" fmla="*/ 1124712 h 1133856"/>
              <a:gd name="connsiteX1" fmla="*/ 115069 w 5184648"/>
              <a:gd name="connsiteY1" fmla="*/ 841248 h 1133856"/>
              <a:gd name="connsiteX2" fmla="*/ 5170163 w 5184648"/>
              <a:gd name="connsiteY2" fmla="*/ 0 h 1133856"/>
              <a:gd name="connsiteX3" fmla="*/ 5184648 w 5184648"/>
              <a:gd name="connsiteY3" fmla="*/ 1133856 h 1133856"/>
              <a:gd name="connsiteX4" fmla="*/ 0 w 5184648"/>
              <a:gd name="connsiteY4" fmla="*/ 1124712 h 113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4648" h="1133856">
                <a:moveTo>
                  <a:pt x="0" y="1124712"/>
                </a:moveTo>
                <a:lnTo>
                  <a:pt x="115069" y="841248"/>
                </a:lnTo>
                <a:lnTo>
                  <a:pt x="5170163" y="0"/>
                </a:lnTo>
                <a:lnTo>
                  <a:pt x="5184648" y="1133856"/>
                </a:lnTo>
                <a:lnTo>
                  <a:pt x="0" y="11247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2" descr="Image result for 1116 sen logo">
            <a:extLst>
              <a:ext uri="{FF2B5EF4-FFF2-40B4-BE49-F238E27FC236}">
                <a16:creationId xmlns:a16="http://schemas.microsoft.com/office/drawing/2014/main" id="{E1CB2A86-4D98-4539-B7F3-BB0584237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6698" y="6289985"/>
            <a:ext cx="1038210" cy="5043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ummit Internet">
            <a:extLst>
              <a:ext uri="{FF2B5EF4-FFF2-40B4-BE49-F238E27FC236}">
                <a16:creationId xmlns:a16="http://schemas.microsoft.com/office/drawing/2014/main" id="{D0A97BAE-D9E1-491E-A486-7330AD27F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3" y="6170782"/>
            <a:ext cx="2085975" cy="581025"/>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98AF76C1-E23B-4AE9-BD6A-3EE008A2D1B1}"/>
              </a:ext>
            </a:extLst>
          </p:cNvPr>
          <p:cNvSpPr txBox="1">
            <a:spLocks/>
          </p:cNvSpPr>
          <p:nvPr/>
        </p:nvSpPr>
        <p:spPr>
          <a:xfrm>
            <a:off x="0" y="489014"/>
            <a:ext cx="12192000" cy="505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AU" b="1" spc="-150" dirty="0">
                <a:solidFill>
                  <a:srgbClr val="0F5CA9"/>
                </a:solidFill>
                <a:latin typeface="Proxima Nova Alt Th" panose="02000506030000020004" pitchFamily="50" charset="0"/>
              </a:rPr>
              <a:t>Reach &amp; Frequency </a:t>
            </a:r>
            <a:r>
              <a:rPr kumimoji="0" lang="en-AU" b="1" i="0" u="none" strike="noStrike" kern="1200" cap="none" spc="-150" normalizeH="0" baseline="0" noProof="0" dirty="0">
                <a:ln>
                  <a:noFill/>
                </a:ln>
                <a:effectLst/>
                <a:uLnTx/>
                <a:uFillTx/>
                <a:latin typeface="Proxima Nova Alt Th" panose="02000506030000020004" pitchFamily="50" charset="0"/>
                <a:ea typeface="+mn-ea"/>
                <a:cs typeface="+mn-cs"/>
              </a:rPr>
              <a:t>– 6 Month Campaign</a:t>
            </a:r>
            <a:r>
              <a:rPr kumimoji="0" lang="en-AU" b="1" i="0" u="none" strike="noStrike" kern="1200" cap="none" spc="-150" normalizeH="0" baseline="0" noProof="0" dirty="0">
                <a:ln>
                  <a:noFill/>
                </a:ln>
                <a:solidFill>
                  <a:srgbClr val="0F5CA9"/>
                </a:solidFill>
                <a:effectLst/>
                <a:uLnTx/>
                <a:uFillTx/>
                <a:latin typeface="Proxima Nova Alt Th" panose="02000506030000020004" pitchFamily="50" charset="0"/>
                <a:ea typeface="+mn-ea"/>
                <a:cs typeface="+mn-cs"/>
              </a:rPr>
              <a:t>.</a:t>
            </a:r>
          </a:p>
        </p:txBody>
      </p:sp>
    </p:spTree>
    <p:extLst>
      <p:ext uri="{BB962C8B-B14F-4D97-AF65-F5344CB8AC3E}">
        <p14:creationId xmlns:p14="http://schemas.microsoft.com/office/powerpoint/2010/main" val="2189287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3">
            <a:extLst>
              <a:ext uri="{FF2B5EF4-FFF2-40B4-BE49-F238E27FC236}">
                <a16:creationId xmlns:a16="http://schemas.microsoft.com/office/drawing/2014/main" id="{487C7083-8AC8-474B-A469-F16679332197}"/>
              </a:ext>
            </a:extLst>
          </p:cNvPr>
          <p:cNvSpPr/>
          <p:nvPr/>
        </p:nvSpPr>
        <p:spPr>
          <a:xfrm>
            <a:off x="6986016" y="5733288"/>
            <a:ext cx="5215129" cy="1124712"/>
          </a:xfrm>
          <a:custGeom>
            <a:avLst/>
            <a:gdLst>
              <a:gd name="connsiteX0" fmla="*/ 0 w 4864608"/>
              <a:gd name="connsiteY0" fmla="*/ 283464 h 283464"/>
              <a:gd name="connsiteX1" fmla="*/ 115069 w 4864608"/>
              <a:gd name="connsiteY1" fmla="*/ 0 h 283464"/>
              <a:gd name="connsiteX2" fmla="*/ 4749539 w 4864608"/>
              <a:gd name="connsiteY2" fmla="*/ 0 h 283464"/>
              <a:gd name="connsiteX3" fmla="*/ 4864608 w 4864608"/>
              <a:gd name="connsiteY3" fmla="*/ 283464 h 283464"/>
              <a:gd name="connsiteX4" fmla="*/ 0 w 4864608"/>
              <a:gd name="connsiteY4" fmla="*/ 283464 h 283464"/>
              <a:gd name="connsiteX0" fmla="*/ 0 w 5170163"/>
              <a:gd name="connsiteY0" fmla="*/ 1124712 h 1124712"/>
              <a:gd name="connsiteX1" fmla="*/ 115069 w 5170163"/>
              <a:gd name="connsiteY1" fmla="*/ 841248 h 1124712"/>
              <a:gd name="connsiteX2" fmla="*/ 5170163 w 5170163"/>
              <a:gd name="connsiteY2" fmla="*/ 0 h 1124712"/>
              <a:gd name="connsiteX3" fmla="*/ 4864608 w 5170163"/>
              <a:gd name="connsiteY3" fmla="*/ 1124712 h 1124712"/>
              <a:gd name="connsiteX4" fmla="*/ 0 w 5170163"/>
              <a:gd name="connsiteY4" fmla="*/ 1124712 h 1124712"/>
              <a:gd name="connsiteX0" fmla="*/ 0 w 5184648"/>
              <a:gd name="connsiteY0" fmla="*/ 1124712 h 1133856"/>
              <a:gd name="connsiteX1" fmla="*/ 115069 w 5184648"/>
              <a:gd name="connsiteY1" fmla="*/ 841248 h 1133856"/>
              <a:gd name="connsiteX2" fmla="*/ 5170163 w 5184648"/>
              <a:gd name="connsiteY2" fmla="*/ 0 h 1133856"/>
              <a:gd name="connsiteX3" fmla="*/ 5184648 w 5184648"/>
              <a:gd name="connsiteY3" fmla="*/ 1133856 h 1133856"/>
              <a:gd name="connsiteX4" fmla="*/ 0 w 5184648"/>
              <a:gd name="connsiteY4" fmla="*/ 1124712 h 113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4648" h="1133856">
                <a:moveTo>
                  <a:pt x="0" y="1124712"/>
                </a:moveTo>
                <a:lnTo>
                  <a:pt x="115069" y="841248"/>
                </a:lnTo>
                <a:lnTo>
                  <a:pt x="5170163" y="0"/>
                </a:lnTo>
                <a:lnTo>
                  <a:pt x="5184648" y="1133856"/>
                </a:lnTo>
                <a:lnTo>
                  <a:pt x="0" y="11247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prstClr val="white"/>
              </a:solidFill>
            </a:endParaRPr>
          </a:p>
        </p:txBody>
      </p:sp>
      <p:sp>
        <p:nvSpPr>
          <p:cNvPr id="13" name="TextBox 12">
            <a:extLst>
              <a:ext uri="{FF2B5EF4-FFF2-40B4-BE49-F238E27FC236}">
                <a16:creationId xmlns:a16="http://schemas.microsoft.com/office/drawing/2014/main" id="{2D79B06E-FC93-4DC0-8928-D976BED1B501}"/>
              </a:ext>
            </a:extLst>
          </p:cNvPr>
          <p:cNvSpPr txBox="1"/>
          <p:nvPr/>
        </p:nvSpPr>
        <p:spPr>
          <a:xfrm>
            <a:off x="2354609" y="1689115"/>
            <a:ext cx="8210939" cy="3877985"/>
          </a:xfrm>
          <a:prstGeom prst="rect">
            <a:avLst/>
          </a:prstGeom>
          <a:noFill/>
          <a:ln>
            <a:noFill/>
          </a:ln>
        </p:spPr>
        <p:txBody>
          <a:bodyPr wrap="square" rtlCol="0">
            <a:spAutoFit/>
          </a:bodyPr>
          <a:lstStyle/>
          <a:p>
            <a:pPr marL="342900" indent="-342900">
              <a:lnSpc>
                <a:spcPct val="150000"/>
              </a:lnSpc>
              <a:buFont typeface="Wingdings" panose="05000000000000000000" pitchFamily="2" charset="2"/>
              <a:buChar char="ü"/>
            </a:pPr>
            <a:r>
              <a:rPr lang="en-AU" sz="24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rPr>
              <a:t>Activity across January 2019 – March 2020</a:t>
            </a:r>
          </a:p>
          <a:p>
            <a:pPr marL="342900" indent="-342900">
              <a:lnSpc>
                <a:spcPct val="150000"/>
              </a:lnSpc>
              <a:buFont typeface="Wingdings" panose="05000000000000000000" pitchFamily="2" charset="2"/>
              <a:buChar char="ü"/>
            </a:pPr>
            <a:r>
              <a:rPr lang="en-AU" sz="24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rPr>
              <a:t>Recorded Commercials</a:t>
            </a:r>
          </a:p>
          <a:p>
            <a:pPr marL="342900" indent="-342900">
              <a:lnSpc>
                <a:spcPct val="150000"/>
              </a:lnSpc>
              <a:buFont typeface="Wingdings" panose="05000000000000000000" pitchFamily="2" charset="2"/>
              <a:buChar char="ü"/>
            </a:pPr>
            <a:r>
              <a:rPr lang="en-AU" sz="24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rPr>
              <a:t>Live Reads with Garry &amp; Tim</a:t>
            </a:r>
          </a:p>
          <a:p>
            <a:pPr marL="342900" indent="-342900">
              <a:lnSpc>
                <a:spcPct val="150000"/>
              </a:lnSpc>
              <a:buFont typeface="Wingdings" panose="05000000000000000000" pitchFamily="2" charset="2"/>
              <a:buChar char="ü"/>
            </a:pPr>
            <a:r>
              <a:rPr lang="en-AU" sz="24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rPr>
              <a:t>Sponsorships</a:t>
            </a:r>
          </a:p>
          <a:p>
            <a:pPr marL="342900" indent="-342900">
              <a:lnSpc>
                <a:spcPct val="150000"/>
              </a:lnSpc>
              <a:buFont typeface="Wingdings" panose="05000000000000000000" pitchFamily="2" charset="2"/>
              <a:buChar char="ü"/>
            </a:pPr>
            <a:r>
              <a:rPr lang="en-AU" sz="24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rPr>
              <a:t>Geo Targeted Podcast Pre-Roll</a:t>
            </a:r>
          </a:p>
          <a:p>
            <a:pPr marL="342900" indent="-342900">
              <a:lnSpc>
                <a:spcPct val="150000"/>
              </a:lnSpc>
              <a:buFont typeface="Wingdings" panose="05000000000000000000" pitchFamily="2" charset="2"/>
              <a:buChar char="ü"/>
            </a:pPr>
            <a:r>
              <a:rPr lang="en-AU" sz="24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rPr>
              <a:t>Test Cricket</a:t>
            </a:r>
            <a:endParaRPr lang="en-AU" sz="105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endParaRPr>
          </a:p>
          <a:p>
            <a:endParaRPr lang="en-AU" sz="20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endParaRPr>
          </a:p>
          <a:p>
            <a:endParaRPr lang="en-AU" sz="10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30022465-C45A-4425-8CB7-D9F7C43F1D4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3279" t="13534" r="24486" b="28073"/>
          <a:stretch/>
        </p:blipFill>
        <p:spPr>
          <a:xfrm>
            <a:off x="11214847" y="6246858"/>
            <a:ext cx="863010" cy="428875"/>
          </a:xfrm>
          <a:prstGeom prst="rect">
            <a:avLst/>
          </a:prstGeom>
        </p:spPr>
      </p:pic>
      <p:sp>
        <p:nvSpPr>
          <p:cNvPr id="10" name="Rectangle 9">
            <a:extLst>
              <a:ext uri="{FF2B5EF4-FFF2-40B4-BE49-F238E27FC236}">
                <a16:creationId xmlns:a16="http://schemas.microsoft.com/office/drawing/2014/main" id="{3F8BE878-DDC9-4D2F-9F64-D0D44F6DEAE0}"/>
              </a:ext>
            </a:extLst>
          </p:cNvPr>
          <p:cNvSpPr/>
          <p:nvPr/>
        </p:nvSpPr>
        <p:spPr>
          <a:xfrm>
            <a:off x="2354609" y="5258857"/>
            <a:ext cx="8210939" cy="4220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16" name="TextBox 11">
            <a:extLst>
              <a:ext uri="{FF2B5EF4-FFF2-40B4-BE49-F238E27FC236}">
                <a16:creationId xmlns:a16="http://schemas.microsoft.com/office/drawing/2014/main" id="{A41C8F91-2F86-43D0-A9EB-7F8DD9CD826E}"/>
              </a:ext>
            </a:extLst>
          </p:cNvPr>
          <p:cNvSpPr txBox="1"/>
          <p:nvPr/>
        </p:nvSpPr>
        <p:spPr>
          <a:xfrm>
            <a:off x="2354610" y="5268204"/>
            <a:ext cx="8210938" cy="40011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2000" dirty="0">
                <a:solidFill>
                  <a:schemeClr val="bg1"/>
                </a:solidFill>
                <a:latin typeface="Proxima Nova Rg" panose="02000506030000020004" pitchFamily="50" charset="0"/>
                <a:ea typeface="Times New Roman" panose="02020603050405020304" pitchFamily="18" charset="0"/>
                <a:cs typeface="Times New Roman" panose="02020603050405020304" pitchFamily="18" charset="0"/>
              </a:rPr>
              <a:t>$40,000 + GST</a:t>
            </a:r>
          </a:p>
        </p:txBody>
      </p:sp>
      <p:sp>
        <p:nvSpPr>
          <p:cNvPr id="20" name="Subtitle 2">
            <a:extLst>
              <a:ext uri="{FF2B5EF4-FFF2-40B4-BE49-F238E27FC236}">
                <a16:creationId xmlns:a16="http://schemas.microsoft.com/office/drawing/2014/main" id="{1A501B0A-3D9D-4302-9A0F-6C5FEE8B9907}"/>
              </a:ext>
            </a:extLst>
          </p:cNvPr>
          <p:cNvSpPr txBox="1">
            <a:spLocks/>
          </p:cNvSpPr>
          <p:nvPr/>
        </p:nvSpPr>
        <p:spPr>
          <a:xfrm>
            <a:off x="0" y="489014"/>
            <a:ext cx="12192000" cy="505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AU" b="1" spc="-150" dirty="0">
                <a:solidFill>
                  <a:srgbClr val="0F5CA9"/>
                </a:solidFill>
                <a:latin typeface="Proxima Nova Alt Th" panose="02000506030000020004" pitchFamily="50" charset="0"/>
              </a:rPr>
              <a:t>3</a:t>
            </a:r>
            <a:r>
              <a:rPr lang="en-AU" b="1" spc="-150" dirty="0">
                <a:solidFill>
                  <a:srgbClr val="436E3F"/>
                </a:solidFill>
                <a:latin typeface="Proxima Nova Alt Th" panose="02000506030000020004" pitchFamily="50" charset="0"/>
              </a:rPr>
              <a:t> </a:t>
            </a:r>
            <a:r>
              <a:rPr lang="en-AU" b="1" spc="-150" dirty="0">
                <a:solidFill>
                  <a:srgbClr val="0F5CA9"/>
                </a:solidFill>
                <a:latin typeface="Proxima Nova Alt Th" panose="02000506030000020004" pitchFamily="50" charset="0"/>
              </a:rPr>
              <a:t>Month</a:t>
            </a:r>
            <a:r>
              <a:rPr lang="en-AU" b="1" spc="-150" dirty="0">
                <a:solidFill>
                  <a:srgbClr val="436E3F"/>
                </a:solidFill>
                <a:latin typeface="Proxima Nova Alt Th" panose="02000506030000020004" pitchFamily="50" charset="0"/>
              </a:rPr>
              <a:t> </a:t>
            </a:r>
            <a:r>
              <a:rPr lang="en-AU" b="1" spc="-150" dirty="0">
                <a:latin typeface="Proxima Nova Alt Th" panose="02000506030000020004" pitchFamily="50" charset="0"/>
              </a:rPr>
              <a:t>Investment Summary</a:t>
            </a:r>
            <a:r>
              <a:rPr lang="en-AU" b="1" spc="-150" dirty="0">
                <a:solidFill>
                  <a:srgbClr val="0F5CA9"/>
                </a:solidFill>
                <a:latin typeface="Proxima Nova Alt Th" panose="02000506030000020004" pitchFamily="50" charset="0"/>
              </a:rPr>
              <a:t>.</a:t>
            </a:r>
            <a:endParaRPr kumimoji="0" lang="en-AU" b="1" i="0" u="none" strike="noStrike" kern="1200" cap="none" spc="-150" normalizeH="0" baseline="0" noProof="0" dirty="0">
              <a:ln>
                <a:noFill/>
              </a:ln>
              <a:solidFill>
                <a:srgbClr val="0F5CA9"/>
              </a:solidFill>
              <a:effectLst/>
              <a:uLnTx/>
              <a:uFillTx/>
              <a:latin typeface="Proxima Nova Alt Th" panose="02000506030000020004" pitchFamily="50" charset="0"/>
            </a:endParaRPr>
          </a:p>
        </p:txBody>
      </p:sp>
      <p:pic>
        <p:nvPicPr>
          <p:cNvPr id="12" name="Picture 11">
            <a:extLst>
              <a:ext uri="{FF2B5EF4-FFF2-40B4-BE49-F238E27FC236}">
                <a16:creationId xmlns:a16="http://schemas.microsoft.com/office/drawing/2014/main" id="{638C69BA-9430-45C2-B779-88CD65CD609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0" b="98912" l="8378" r="90000">
                        <a14:foregroundMark x1="37798" y1="26186" x2="28676" y2="97323"/>
                        <a14:foregroundMark x1="37039" y1="97323" x2="45670" y2="89813"/>
                        <a14:foregroundMark x1="45670" y1="89813" x2="45670" y2="89813"/>
                        <a14:foregroundMark x1="8452" y1="88246" x2="8378" y2="81585"/>
                        <a14:foregroundMark x1="12440" y1="99761" x2="22976" y2="98302"/>
                        <a14:foregroundMark x1="22976" y1="98302" x2="37768" y2="99761"/>
                        <a14:foregroundMark x1="37768" y1="99761" x2="49033" y2="99282"/>
                        <a14:foregroundMark x1="49033" y1="99282" x2="67738" y2="99282"/>
                        <a14:foregroundMark x1="67738" y1="99282" x2="78795" y2="98803"/>
                        <a14:foregroundMark x1="78795" y1="98803" x2="14583" y2="98912"/>
                      </a14:backgroundRemoval>
                    </a14:imgEffect>
                  </a14:imgLayer>
                </a14:imgProps>
              </a:ext>
              <a:ext uri="{28A0092B-C50C-407E-A947-70E740481C1C}">
                <a14:useLocalDpi xmlns:a14="http://schemas.microsoft.com/office/drawing/2010/main" val="0"/>
              </a:ext>
            </a:extLst>
          </a:blip>
          <a:srcRect l="12814"/>
          <a:stretch/>
        </p:blipFill>
        <p:spPr>
          <a:xfrm>
            <a:off x="7279341" y="2237861"/>
            <a:ext cx="3864695" cy="3030343"/>
          </a:xfrm>
          <a:prstGeom prst="rect">
            <a:avLst/>
          </a:prstGeom>
        </p:spPr>
      </p:pic>
      <p:pic>
        <p:nvPicPr>
          <p:cNvPr id="14" name="Picture 2" descr="Summit Internet">
            <a:extLst>
              <a:ext uri="{FF2B5EF4-FFF2-40B4-BE49-F238E27FC236}">
                <a16:creationId xmlns:a16="http://schemas.microsoft.com/office/drawing/2014/main" id="{B2F58BCA-1804-4006-8A4A-3B52D358E9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3" y="6190739"/>
            <a:ext cx="1741208" cy="48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561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3">
            <a:extLst>
              <a:ext uri="{FF2B5EF4-FFF2-40B4-BE49-F238E27FC236}">
                <a16:creationId xmlns:a16="http://schemas.microsoft.com/office/drawing/2014/main" id="{487C7083-8AC8-474B-A469-F16679332197}"/>
              </a:ext>
            </a:extLst>
          </p:cNvPr>
          <p:cNvSpPr/>
          <p:nvPr/>
        </p:nvSpPr>
        <p:spPr>
          <a:xfrm>
            <a:off x="6986016" y="5733288"/>
            <a:ext cx="5215129" cy="1124712"/>
          </a:xfrm>
          <a:custGeom>
            <a:avLst/>
            <a:gdLst>
              <a:gd name="connsiteX0" fmla="*/ 0 w 4864608"/>
              <a:gd name="connsiteY0" fmla="*/ 283464 h 283464"/>
              <a:gd name="connsiteX1" fmla="*/ 115069 w 4864608"/>
              <a:gd name="connsiteY1" fmla="*/ 0 h 283464"/>
              <a:gd name="connsiteX2" fmla="*/ 4749539 w 4864608"/>
              <a:gd name="connsiteY2" fmla="*/ 0 h 283464"/>
              <a:gd name="connsiteX3" fmla="*/ 4864608 w 4864608"/>
              <a:gd name="connsiteY3" fmla="*/ 283464 h 283464"/>
              <a:gd name="connsiteX4" fmla="*/ 0 w 4864608"/>
              <a:gd name="connsiteY4" fmla="*/ 283464 h 283464"/>
              <a:gd name="connsiteX0" fmla="*/ 0 w 5170163"/>
              <a:gd name="connsiteY0" fmla="*/ 1124712 h 1124712"/>
              <a:gd name="connsiteX1" fmla="*/ 115069 w 5170163"/>
              <a:gd name="connsiteY1" fmla="*/ 841248 h 1124712"/>
              <a:gd name="connsiteX2" fmla="*/ 5170163 w 5170163"/>
              <a:gd name="connsiteY2" fmla="*/ 0 h 1124712"/>
              <a:gd name="connsiteX3" fmla="*/ 4864608 w 5170163"/>
              <a:gd name="connsiteY3" fmla="*/ 1124712 h 1124712"/>
              <a:gd name="connsiteX4" fmla="*/ 0 w 5170163"/>
              <a:gd name="connsiteY4" fmla="*/ 1124712 h 1124712"/>
              <a:gd name="connsiteX0" fmla="*/ 0 w 5184648"/>
              <a:gd name="connsiteY0" fmla="*/ 1124712 h 1133856"/>
              <a:gd name="connsiteX1" fmla="*/ 115069 w 5184648"/>
              <a:gd name="connsiteY1" fmla="*/ 841248 h 1133856"/>
              <a:gd name="connsiteX2" fmla="*/ 5170163 w 5184648"/>
              <a:gd name="connsiteY2" fmla="*/ 0 h 1133856"/>
              <a:gd name="connsiteX3" fmla="*/ 5184648 w 5184648"/>
              <a:gd name="connsiteY3" fmla="*/ 1133856 h 1133856"/>
              <a:gd name="connsiteX4" fmla="*/ 0 w 5184648"/>
              <a:gd name="connsiteY4" fmla="*/ 1124712 h 113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4648" h="1133856">
                <a:moveTo>
                  <a:pt x="0" y="1124712"/>
                </a:moveTo>
                <a:lnTo>
                  <a:pt x="115069" y="841248"/>
                </a:lnTo>
                <a:lnTo>
                  <a:pt x="5170163" y="0"/>
                </a:lnTo>
                <a:lnTo>
                  <a:pt x="5184648" y="1133856"/>
                </a:lnTo>
                <a:lnTo>
                  <a:pt x="0" y="11247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prstClr val="white"/>
              </a:solidFill>
            </a:endParaRPr>
          </a:p>
        </p:txBody>
      </p:sp>
      <p:sp>
        <p:nvSpPr>
          <p:cNvPr id="13" name="TextBox 12">
            <a:extLst>
              <a:ext uri="{FF2B5EF4-FFF2-40B4-BE49-F238E27FC236}">
                <a16:creationId xmlns:a16="http://schemas.microsoft.com/office/drawing/2014/main" id="{2D79B06E-FC93-4DC0-8928-D976BED1B501}"/>
              </a:ext>
            </a:extLst>
          </p:cNvPr>
          <p:cNvSpPr txBox="1"/>
          <p:nvPr/>
        </p:nvSpPr>
        <p:spPr>
          <a:xfrm>
            <a:off x="2354609" y="1689115"/>
            <a:ext cx="8210939" cy="3877985"/>
          </a:xfrm>
          <a:prstGeom prst="rect">
            <a:avLst/>
          </a:prstGeom>
          <a:noFill/>
          <a:ln>
            <a:noFill/>
          </a:ln>
        </p:spPr>
        <p:txBody>
          <a:bodyPr wrap="square" rtlCol="0">
            <a:spAutoFit/>
          </a:bodyPr>
          <a:lstStyle/>
          <a:p>
            <a:pPr marL="342900" indent="-342900">
              <a:lnSpc>
                <a:spcPct val="150000"/>
              </a:lnSpc>
              <a:buFont typeface="Wingdings" panose="05000000000000000000" pitchFamily="2" charset="2"/>
              <a:buChar char="ü"/>
            </a:pPr>
            <a:r>
              <a:rPr lang="en-AU" sz="24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rPr>
              <a:t>Activity across January 2019 – June 2020</a:t>
            </a:r>
          </a:p>
          <a:p>
            <a:pPr marL="342900" indent="-342900">
              <a:lnSpc>
                <a:spcPct val="150000"/>
              </a:lnSpc>
              <a:buFont typeface="Wingdings" panose="05000000000000000000" pitchFamily="2" charset="2"/>
              <a:buChar char="ü"/>
            </a:pPr>
            <a:r>
              <a:rPr lang="en-AU" sz="24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rPr>
              <a:t>Recorded Commercials</a:t>
            </a:r>
          </a:p>
          <a:p>
            <a:pPr marL="342900" indent="-342900">
              <a:lnSpc>
                <a:spcPct val="150000"/>
              </a:lnSpc>
              <a:buFont typeface="Wingdings" panose="05000000000000000000" pitchFamily="2" charset="2"/>
              <a:buChar char="ü"/>
            </a:pPr>
            <a:r>
              <a:rPr lang="en-AU" sz="24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rPr>
              <a:t>Live Reads with Garry &amp; Tim</a:t>
            </a:r>
          </a:p>
          <a:p>
            <a:pPr marL="342900" indent="-342900">
              <a:lnSpc>
                <a:spcPct val="150000"/>
              </a:lnSpc>
              <a:buFont typeface="Wingdings" panose="05000000000000000000" pitchFamily="2" charset="2"/>
              <a:buChar char="ü"/>
            </a:pPr>
            <a:r>
              <a:rPr lang="en-AU" sz="24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rPr>
              <a:t>Sponsorships</a:t>
            </a:r>
          </a:p>
          <a:p>
            <a:pPr marL="342900" indent="-342900">
              <a:lnSpc>
                <a:spcPct val="150000"/>
              </a:lnSpc>
              <a:buFont typeface="Wingdings" panose="05000000000000000000" pitchFamily="2" charset="2"/>
              <a:buChar char="ü"/>
            </a:pPr>
            <a:r>
              <a:rPr lang="en-AU" sz="24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rPr>
              <a:t>Geo Targeted Podcast Pre-Roll</a:t>
            </a:r>
          </a:p>
          <a:p>
            <a:pPr marL="342900" indent="-342900">
              <a:lnSpc>
                <a:spcPct val="150000"/>
              </a:lnSpc>
              <a:buFont typeface="Wingdings" panose="05000000000000000000" pitchFamily="2" charset="2"/>
              <a:buChar char="ü"/>
            </a:pPr>
            <a:r>
              <a:rPr lang="en-AU" sz="24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rPr>
              <a:t>Test Cricket</a:t>
            </a:r>
            <a:endParaRPr lang="en-AU" sz="105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endParaRPr>
          </a:p>
          <a:p>
            <a:endParaRPr lang="en-AU" sz="20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endParaRPr>
          </a:p>
          <a:p>
            <a:endParaRPr lang="en-AU" sz="1000"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30022465-C45A-4425-8CB7-D9F7C43F1D4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3279" t="13534" r="24486" b="28073"/>
          <a:stretch/>
        </p:blipFill>
        <p:spPr>
          <a:xfrm>
            <a:off x="11214847" y="6246858"/>
            <a:ext cx="863010" cy="428875"/>
          </a:xfrm>
          <a:prstGeom prst="rect">
            <a:avLst/>
          </a:prstGeom>
        </p:spPr>
      </p:pic>
      <p:sp>
        <p:nvSpPr>
          <p:cNvPr id="10" name="Rectangle 9">
            <a:extLst>
              <a:ext uri="{FF2B5EF4-FFF2-40B4-BE49-F238E27FC236}">
                <a16:creationId xmlns:a16="http://schemas.microsoft.com/office/drawing/2014/main" id="{3F8BE878-DDC9-4D2F-9F64-D0D44F6DEAE0}"/>
              </a:ext>
            </a:extLst>
          </p:cNvPr>
          <p:cNvSpPr/>
          <p:nvPr/>
        </p:nvSpPr>
        <p:spPr>
          <a:xfrm>
            <a:off x="2354609" y="5258857"/>
            <a:ext cx="8210939" cy="4220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16" name="TextBox 11">
            <a:extLst>
              <a:ext uri="{FF2B5EF4-FFF2-40B4-BE49-F238E27FC236}">
                <a16:creationId xmlns:a16="http://schemas.microsoft.com/office/drawing/2014/main" id="{A41C8F91-2F86-43D0-A9EB-7F8DD9CD826E}"/>
              </a:ext>
            </a:extLst>
          </p:cNvPr>
          <p:cNvSpPr txBox="1"/>
          <p:nvPr/>
        </p:nvSpPr>
        <p:spPr>
          <a:xfrm>
            <a:off x="2354609" y="5268204"/>
            <a:ext cx="8210938" cy="40011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2000" dirty="0">
                <a:solidFill>
                  <a:schemeClr val="bg1"/>
                </a:solidFill>
                <a:latin typeface="Proxima Nova Rg" panose="02000506030000020004" pitchFamily="50" charset="0"/>
                <a:ea typeface="Times New Roman" panose="02020603050405020304" pitchFamily="18" charset="0"/>
                <a:cs typeface="Times New Roman" panose="02020603050405020304" pitchFamily="18" charset="0"/>
              </a:rPr>
              <a:t>$70,000 + GST</a:t>
            </a:r>
          </a:p>
        </p:txBody>
      </p:sp>
      <p:sp>
        <p:nvSpPr>
          <p:cNvPr id="20" name="Subtitle 2">
            <a:extLst>
              <a:ext uri="{FF2B5EF4-FFF2-40B4-BE49-F238E27FC236}">
                <a16:creationId xmlns:a16="http://schemas.microsoft.com/office/drawing/2014/main" id="{1A501B0A-3D9D-4302-9A0F-6C5FEE8B9907}"/>
              </a:ext>
            </a:extLst>
          </p:cNvPr>
          <p:cNvSpPr txBox="1">
            <a:spLocks/>
          </p:cNvSpPr>
          <p:nvPr/>
        </p:nvSpPr>
        <p:spPr>
          <a:xfrm>
            <a:off x="0" y="489014"/>
            <a:ext cx="12192000" cy="505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AU" b="1" spc="-150" dirty="0">
                <a:solidFill>
                  <a:srgbClr val="0F5CA9"/>
                </a:solidFill>
                <a:latin typeface="Proxima Nova Alt Th" panose="02000506030000020004" pitchFamily="50" charset="0"/>
              </a:rPr>
              <a:t>6 Month </a:t>
            </a:r>
            <a:r>
              <a:rPr lang="en-AU" b="1" spc="-150" dirty="0">
                <a:latin typeface="Proxima Nova Alt Th" panose="02000506030000020004" pitchFamily="50" charset="0"/>
              </a:rPr>
              <a:t>Investment Summary</a:t>
            </a:r>
            <a:r>
              <a:rPr lang="en-AU" b="1" spc="-150" dirty="0">
                <a:solidFill>
                  <a:srgbClr val="0F5CA9"/>
                </a:solidFill>
                <a:latin typeface="Proxima Nova Alt Th" panose="02000506030000020004" pitchFamily="50" charset="0"/>
              </a:rPr>
              <a:t>.</a:t>
            </a:r>
            <a:endParaRPr kumimoji="0" lang="en-AU" b="1" i="0" u="none" strike="noStrike" kern="1200" cap="none" spc="-150" normalizeH="0" baseline="0" noProof="0" dirty="0">
              <a:ln>
                <a:noFill/>
              </a:ln>
              <a:solidFill>
                <a:srgbClr val="0F5CA9"/>
              </a:solidFill>
              <a:effectLst/>
              <a:uLnTx/>
              <a:uFillTx/>
              <a:latin typeface="Proxima Nova Alt Th" panose="02000506030000020004" pitchFamily="50" charset="0"/>
            </a:endParaRPr>
          </a:p>
        </p:txBody>
      </p:sp>
      <p:pic>
        <p:nvPicPr>
          <p:cNvPr id="12" name="Picture 11">
            <a:extLst>
              <a:ext uri="{FF2B5EF4-FFF2-40B4-BE49-F238E27FC236}">
                <a16:creationId xmlns:a16="http://schemas.microsoft.com/office/drawing/2014/main" id="{B22FDD18-F2CC-4768-97D7-F7C6E5D8B0A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0" b="98912" l="8378" r="90000">
                        <a14:foregroundMark x1="37798" y1="26186" x2="28676" y2="97323"/>
                        <a14:foregroundMark x1="37039" y1="97323" x2="45670" y2="89813"/>
                        <a14:foregroundMark x1="45670" y1="89813" x2="45670" y2="89813"/>
                        <a14:foregroundMark x1="8452" y1="88246" x2="8378" y2="81585"/>
                        <a14:foregroundMark x1="12440" y1="99761" x2="22976" y2="98302"/>
                        <a14:foregroundMark x1="22976" y1="98302" x2="37768" y2="99761"/>
                        <a14:foregroundMark x1="37768" y1="99761" x2="49033" y2="99282"/>
                        <a14:foregroundMark x1="49033" y1="99282" x2="67738" y2="99282"/>
                        <a14:foregroundMark x1="67738" y1="99282" x2="78795" y2="98803"/>
                        <a14:foregroundMark x1="78795" y1="98803" x2="14583" y2="98912"/>
                      </a14:backgroundRemoval>
                    </a14:imgEffect>
                  </a14:imgLayer>
                </a14:imgProps>
              </a:ext>
              <a:ext uri="{28A0092B-C50C-407E-A947-70E740481C1C}">
                <a14:useLocalDpi xmlns:a14="http://schemas.microsoft.com/office/drawing/2010/main" val="0"/>
              </a:ext>
            </a:extLst>
          </a:blip>
          <a:srcRect l="12814"/>
          <a:stretch/>
        </p:blipFill>
        <p:spPr>
          <a:xfrm>
            <a:off x="7279341" y="2237861"/>
            <a:ext cx="3864695" cy="3030343"/>
          </a:xfrm>
          <a:prstGeom prst="rect">
            <a:avLst/>
          </a:prstGeom>
        </p:spPr>
      </p:pic>
      <p:pic>
        <p:nvPicPr>
          <p:cNvPr id="14" name="Picture 2" descr="Summit Internet">
            <a:extLst>
              <a:ext uri="{FF2B5EF4-FFF2-40B4-BE49-F238E27FC236}">
                <a16:creationId xmlns:a16="http://schemas.microsoft.com/office/drawing/2014/main" id="{460234B7-CC68-48BC-8239-5B7AD5CD97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3" y="6190739"/>
            <a:ext cx="1741208" cy="48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184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C8C0D4-8C0F-884C-6326-126D557B98C9}"/>
              </a:ext>
            </a:extLst>
          </p:cNvPr>
          <p:cNvSpPr>
            <a:spLocks noGrp="1"/>
          </p:cNvSpPr>
          <p:nvPr>
            <p:ph type="title"/>
          </p:nvPr>
        </p:nvSpPr>
        <p:spPr>
          <a:xfrm>
            <a:off x="268056" y="686200"/>
            <a:ext cx="5918544" cy="582452"/>
          </a:xfrm>
        </p:spPr>
        <p:txBody>
          <a:bodyPr/>
          <a:lstStyle/>
          <a:p>
            <a:r>
              <a:rPr lang="en-US" dirty="0"/>
              <a:t>What will be cover today?</a:t>
            </a:r>
            <a:br>
              <a:rPr lang="en-US" dirty="0"/>
            </a:br>
            <a:br>
              <a:rPr lang="en-US" dirty="0"/>
            </a:br>
            <a:endParaRPr lang="en-US" dirty="0"/>
          </a:p>
        </p:txBody>
      </p:sp>
      <p:sp>
        <p:nvSpPr>
          <p:cNvPr id="4" name="Title 2">
            <a:extLst>
              <a:ext uri="{FF2B5EF4-FFF2-40B4-BE49-F238E27FC236}">
                <a16:creationId xmlns:a16="http://schemas.microsoft.com/office/drawing/2014/main" id="{77EA4F61-91A9-E3D6-ECA6-4DFEFD43F17A}"/>
              </a:ext>
            </a:extLst>
          </p:cNvPr>
          <p:cNvSpPr txBox="1">
            <a:spLocks/>
          </p:cNvSpPr>
          <p:nvPr/>
        </p:nvSpPr>
        <p:spPr>
          <a:xfrm>
            <a:off x="268055" y="2588572"/>
            <a:ext cx="6999847" cy="58245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1" i="0" kern="1200" spc="-150">
                <a:solidFill>
                  <a:schemeClr val="tx1"/>
                </a:solidFill>
                <a:latin typeface="Century Gothic" panose="020B0502020202020204" pitchFamily="34" charset="0"/>
                <a:ea typeface="+mj-ea"/>
                <a:cs typeface="Arial" panose="020B0604020202020204" pitchFamily="34" charset="0"/>
              </a:defRPr>
            </a:lvl1pPr>
          </a:lstStyle>
          <a:p>
            <a:pPr marL="742950" indent="-742950">
              <a:buAutoNum type="arabicPeriod"/>
            </a:pPr>
            <a:r>
              <a:rPr lang="en-US" sz="3600" dirty="0"/>
              <a:t>Current State of Direct Sales</a:t>
            </a:r>
          </a:p>
          <a:p>
            <a:pPr marL="742950" indent="-742950">
              <a:buAutoNum type="arabicPeriod"/>
            </a:pPr>
            <a:r>
              <a:rPr lang="en-US" sz="3600" dirty="0"/>
              <a:t>How to be proactive</a:t>
            </a:r>
          </a:p>
          <a:p>
            <a:pPr marL="742950" indent="-742950">
              <a:buAutoNum type="arabicPeriod"/>
            </a:pPr>
            <a:r>
              <a:rPr lang="en-US" sz="3600" dirty="0"/>
              <a:t>Workshop how you can do this at your station</a:t>
            </a:r>
          </a:p>
        </p:txBody>
      </p:sp>
    </p:spTree>
    <p:extLst>
      <p:ext uri="{BB962C8B-B14F-4D97-AF65-F5344CB8AC3E}">
        <p14:creationId xmlns:p14="http://schemas.microsoft.com/office/powerpoint/2010/main" val="231557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1" y="615884"/>
            <a:ext cx="12192000" cy="505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200" b="1" i="0" u="none" strike="noStrike" kern="1200" cap="none" spc="-150" normalizeH="0" baseline="0" noProof="0" dirty="0">
                <a:ln>
                  <a:noFill/>
                </a:ln>
                <a:solidFill>
                  <a:srgbClr val="0F5CA9"/>
                </a:solidFill>
                <a:effectLst/>
                <a:uLnTx/>
                <a:uFillTx/>
                <a:latin typeface="Proxima Nova Alt Th" panose="02000506030000020004" pitchFamily="50" charset="0"/>
                <a:ea typeface="+mn-ea"/>
                <a:cs typeface="+mn-cs"/>
              </a:rPr>
              <a:t>In</a:t>
            </a:r>
            <a:r>
              <a:rPr kumimoji="0" lang="en-AU" sz="3200" b="1" i="0" u="none" strike="noStrike" kern="1200" cap="none" spc="-150" normalizeH="0" baseline="0" noProof="0" dirty="0">
                <a:ln>
                  <a:noFill/>
                </a:ln>
                <a:solidFill>
                  <a:srgbClr val="36A272"/>
                </a:solidFill>
                <a:effectLst/>
                <a:uLnTx/>
                <a:uFillTx/>
                <a:latin typeface="Proxima Nova Alt Th" panose="02000506030000020004" pitchFamily="50" charset="0"/>
                <a:ea typeface="+mn-ea"/>
                <a:cs typeface="+mn-cs"/>
              </a:rPr>
              <a:t> </a:t>
            </a:r>
            <a:r>
              <a:rPr kumimoji="0" lang="en-AU" sz="3200" b="1" i="0" u="none" strike="noStrike" kern="1200" cap="none" spc="-150" normalizeH="0" baseline="0" noProof="0" dirty="0">
                <a:ln>
                  <a:noFill/>
                </a:ln>
                <a:solidFill>
                  <a:srgbClr val="262729"/>
                </a:solidFill>
                <a:effectLst/>
                <a:uLnTx/>
                <a:uFillTx/>
                <a:latin typeface="Proxima Nova Alt Th" panose="02000506030000020004" pitchFamily="50" charset="0"/>
                <a:ea typeface="+mn-ea"/>
                <a:cs typeface="+mn-cs"/>
              </a:rPr>
              <a:t>Summary</a:t>
            </a:r>
            <a:r>
              <a:rPr kumimoji="0" lang="en-AU" sz="3200" b="1" i="0" u="none" strike="noStrike" kern="1200" cap="none" spc="-150" normalizeH="0" baseline="0" noProof="0" dirty="0">
                <a:ln>
                  <a:noFill/>
                </a:ln>
                <a:solidFill>
                  <a:srgbClr val="0F5CA9"/>
                </a:solidFill>
                <a:effectLst/>
                <a:uLnTx/>
                <a:uFillTx/>
                <a:latin typeface="Proxima Nova Alt Th" panose="02000506030000020004" pitchFamily="50"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150" normalizeH="0" baseline="0" noProof="0" dirty="0">
              <a:ln>
                <a:noFill/>
              </a:ln>
              <a:solidFill>
                <a:srgbClr val="36A272"/>
              </a:solidFill>
              <a:effectLst/>
              <a:uLnTx/>
              <a:uFillTx/>
              <a:latin typeface="Proxima Nova Alt Th" panose="02000506030000020004" pitchFamily="50" charset="0"/>
              <a:ea typeface="+mn-ea"/>
              <a:cs typeface="+mn-cs"/>
            </a:endParaRPr>
          </a:p>
        </p:txBody>
      </p:sp>
      <p:pic>
        <p:nvPicPr>
          <p:cNvPr id="12" name="Picture 11">
            <a:extLst>
              <a:ext uri="{FF2B5EF4-FFF2-40B4-BE49-F238E27FC236}">
                <a16:creationId xmlns:a16="http://schemas.microsoft.com/office/drawing/2014/main" id="{886A140F-0B6E-4E96-AFEE-9BDC87B93E6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3279" t="13534" r="24486" b="28073"/>
          <a:stretch/>
        </p:blipFill>
        <p:spPr>
          <a:xfrm>
            <a:off x="11214847" y="6246858"/>
            <a:ext cx="863010" cy="428875"/>
          </a:xfrm>
          <a:prstGeom prst="rect">
            <a:avLst/>
          </a:prstGeom>
        </p:spPr>
      </p:pic>
      <p:sp>
        <p:nvSpPr>
          <p:cNvPr id="9" name="TextBox 8">
            <a:extLst>
              <a:ext uri="{FF2B5EF4-FFF2-40B4-BE49-F238E27FC236}">
                <a16:creationId xmlns:a16="http://schemas.microsoft.com/office/drawing/2014/main" id="{6F5AA947-17A8-4A42-97F9-C208B10CAA37}"/>
              </a:ext>
            </a:extLst>
          </p:cNvPr>
          <p:cNvSpPr txBox="1"/>
          <p:nvPr/>
        </p:nvSpPr>
        <p:spPr>
          <a:xfrm>
            <a:off x="690302" y="2521059"/>
            <a:ext cx="5824798" cy="1815882"/>
          </a:xfrm>
          <a:prstGeom prst="rect">
            <a:avLst/>
          </a:prstGeom>
          <a:noFill/>
          <a:ln>
            <a:noFill/>
          </a:ln>
        </p:spPr>
        <p:txBody>
          <a:bodyPr wrap="square" rtlCol="0">
            <a:spAutoFit/>
          </a:bodyPr>
          <a:lstStyle/>
          <a:p>
            <a:pPr lvl="0" algn="ctr">
              <a:defRPr/>
            </a:pPr>
            <a:r>
              <a:rPr lang="en-AU" sz="1600" dirty="0">
                <a:latin typeface="Proxima Nova Rg" panose="02000506030000020004" pitchFamily="50" charset="0"/>
              </a:rPr>
              <a:t>Along a campaign on 1116 SEN, we would target business owners and business decision makers looking for new or improved internet.</a:t>
            </a:r>
          </a:p>
          <a:p>
            <a:pPr lvl="0" algn="ctr">
              <a:defRPr/>
            </a:pPr>
            <a:endParaRPr lang="en-AU" sz="1600" dirty="0">
              <a:latin typeface="Proxima Nova Rg" panose="02000506030000020004" pitchFamily="50" charset="0"/>
            </a:endParaRPr>
          </a:p>
          <a:p>
            <a:pPr lvl="0" algn="ctr">
              <a:defRPr/>
            </a:pPr>
            <a:r>
              <a:rPr lang="en-AU" sz="1600" dirty="0">
                <a:latin typeface="Proxima Nova Rg" panose="02000506030000020004" pitchFamily="50" charset="0"/>
              </a:rPr>
              <a:t>We will achieve this by using a schedule of recorded commercials, live reads, targeted sponsorships, and geo targeted Podcasts.</a:t>
            </a:r>
          </a:p>
        </p:txBody>
      </p:sp>
      <p:pic>
        <p:nvPicPr>
          <p:cNvPr id="8" name="Picture 2" descr="Summit Internet">
            <a:extLst>
              <a:ext uri="{FF2B5EF4-FFF2-40B4-BE49-F238E27FC236}">
                <a16:creationId xmlns:a16="http://schemas.microsoft.com/office/drawing/2014/main" id="{205C575C-7117-4D1D-B8FF-854255BC1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3" y="6190739"/>
            <a:ext cx="1741208" cy="48499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lack Flat Screen Computer Monitor">
            <a:extLst>
              <a:ext uri="{FF2B5EF4-FFF2-40B4-BE49-F238E27FC236}">
                <a16:creationId xmlns:a16="http://schemas.microsoft.com/office/drawing/2014/main" id="{942AED77-44F5-4D88-91C9-A97FDF4AD4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469" y="2250745"/>
            <a:ext cx="4595883" cy="3063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C183F3A3-83B4-4541-9D1E-59653C250319}"/>
              </a:ext>
            </a:extLst>
          </p:cNvPr>
          <p:cNvSpPr txBox="1">
            <a:spLocks/>
          </p:cNvSpPr>
          <p:nvPr/>
        </p:nvSpPr>
        <p:spPr>
          <a:xfrm>
            <a:off x="0" y="489014"/>
            <a:ext cx="12192000" cy="505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AU" b="1" spc="-150" dirty="0">
                <a:solidFill>
                  <a:srgbClr val="0F5CA9"/>
                </a:solidFill>
                <a:latin typeface="Proxima Nova Alt Th" panose="02000506030000020004" pitchFamily="50" charset="0"/>
              </a:rPr>
              <a:t>1116 SEN </a:t>
            </a:r>
            <a:r>
              <a:rPr kumimoji="0" lang="en-AU" b="1" i="0" u="none" strike="noStrike" kern="1200" cap="none" spc="-150" normalizeH="0" baseline="0" noProof="0" dirty="0">
                <a:ln>
                  <a:noFill/>
                </a:ln>
                <a:effectLst/>
                <a:uLnTx/>
                <a:uFillTx/>
                <a:latin typeface="Proxima Nova Alt Th" panose="02000506030000020004" pitchFamily="50" charset="0"/>
                <a:ea typeface="+mn-ea"/>
                <a:cs typeface="+mn-cs"/>
              </a:rPr>
              <a:t>is Business</a:t>
            </a:r>
            <a:r>
              <a:rPr kumimoji="0" lang="en-AU" b="1" i="0" u="none" strike="noStrike" kern="1200" cap="none" spc="-150" normalizeH="0" baseline="0" noProof="0" dirty="0">
                <a:ln>
                  <a:noFill/>
                </a:ln>
                <a:solidFill>
                  <a:srgbClr val="0F5CA9"/>
                </a:solidFill>
                <a:effectLst/>
                <a:uLnTx/>
                <a:uFillTx/>
                <a:latin typeface="Proxima Nova Alt Th" panose="02000506030000020004" pitchFamily="50" charset="0"/>
                <a:ea typeface="+mn-ea"/>
                <a:cs typeface="+mn-cs"/>
              </a:rPr>
              <a:t>.</a:t>
            </a:r>
          </a:p>
          <a:p>
            <a:pPr marL="0" lvl="0" indent="0" algn="ctr">
              <a:buNone/>
              <a:defRPr/>
            </a:pPr>
            <a:r>
              <a:rPr kumimoji="0" lang="en-AU" sz="1600" b="1" i="0" u="none" strike="noStrike" kern="1200" cap="none" spc="-150" normalizeH="0" baseline="0" noProof="0" dirty="0">
                <a:ln>
                  <a:noFill/>
                </a:ln>
                <a:solidFill>
                  <a:srgbClr val="0F5CA9"/>
                </a:solidFill>
                <a:effectLst/>
                <a:uLnTx/>
                <a:uFillTx/>
                <a:latin typeface="Proxima Nova Alt Th" panose="02000506030000020004" pitchFamily="50" charset="0"/>
                <a:ea typeface="+mn-ea"/>
                <a:cs typeface="+mn-cs"/>
              </a:rPr>
              <a:t>Key Clients </a:t>
            </a:r>
            <a:r>
              <a:rPr kumimoji="0" lang="en-AU" sz="1600" b="1" i="0" u="none" strike="noStrike" kern="1200" cap="none" spc="-150" normalizeH="0" baseline="0" noProof="0" dirty="0">
                <a:ln>
                  <a:noFill/>
                </a:ln>
                <a:effectLst/>
                <a:uLnTx/>
                <a:uFillTx/>
                <a:latin typeface="Proxima Nova Alt Th" panose="02000506030000020004" pitchFamily="50" charset="0"/>
                <a:ea typeface="+mn-ea"/>
                <a:cs typeface="+mn-cs"/>
              </a:rPr>
              <a:t>Targeting Business</a:t>
            </a:r>
            <a:r>
              <a:rPr kumimoji="0" lang="en-AU" sz="1600" b="1" i="0" u="none" strike="noStrike" kern="1200" cap="none" spc="-150" normalizeH="0" baseline="0" noProof="0" dirty="0">
                <a:ln>
                  <a:noFill/>
                </a:ln>
                <a:solidFill>
                  <a:srgbClr val="0F5CA9"/>
                </a:solidFill>
                <a:effectLst/>
                <a:uLnTx/>
                <a:uFillTx/>
                <a:latin typeface="Proxima Nova Alt Th" panose="02000506030000020004" pitchFamily="50" charset="0"/>
                <a:ea typeface="+mn-ea"/>
                <a:cs typeface="+mn-cs"/>
              </a:rPr>
              <a:t>.</a:t>
            </a:r>
            <a:endParaRPr kumimoji="0" lang="en-AU" sz="1600" b="1" i="0" u="none" strike="noStrike" kern="1200" cap="none" spc="-150" normalizeH="0" baseline="0" noProof="0" dirty="0">
              <a:ln>
                <a:noFill/>
              </a:ln>
              <a:solidFill>
                <a:srgbClr val="436E3F"/>
              </a:solidFill>
              <a:effectLst/>
              <a:uLnTx/>
              <a:uFillTx/>
              <a:latin typeface="Proxima Nova Alt Th" panose="02000506030000020004" pitchFamily="50" charset="0"/>
              <a:ea typeface="+mn-ea"/>
              <a:cs typeface="+mn-cs"/>
            </a:endParaRPr>
          </a:p>
        </p:txBody>
      </p:sp>
      <p:graphicFrame>
        <p:nvGraphicFramePr>
          <p:cNvPr id="6" name="Table 5">
            <a:extLst>
              <a:ext uri="{FF2B5EF4-FFF2-40B4-BE49-F238E27FC236}">
                <a16:creationId xmlns:a16="http://schemas.microsoft.com/office/drawing/2014/main" id="{DAF81250-8AF2-46E1-A2FE-568BB44E9719}"/>
              </a:ext>
            </a:extLst>
          </p:cNvPr>
          <p:cNvGraphicFramePr>
            <a:graphicFrameLocks noGrp="1"/>
          </p:cNvGraphicFramePr>
          <p:nvPr/>
        </p:nvGraphicFramePr>
        <p:xfrm>
          <a:off x="1071684" y="1660622"/>
          <a:ext cx="10048632" cy="4488184"/>
        </p:xfrm>
        <a:graphic>
          <a:graphicData uri="http://schemas.openxmlformats.org/drawingml/2006/table">
            <a:tbl>
              <a:tblPr firstRow="1" bandRow="1">
                <a:tableStyleId>{5C22544A-7EE6-4342-B048-85BDC9FD1C3A}</a:tableStyleId>
              </a:tblPr>
              <a:tblGrid>
                <a:gridCol w="2512158">
                  <a:extLst>
                    <a:ext uri="{9D8B030D-6E8A-4147-A177-3AD203B41FA5}">
                      <a16:colId xmlns:a16="http://schemas.microsoft.com/office/drawing/2014/main" val="3389078908"/>
                    </a:ext>
                  </a:extLst>
                </a:gridCol>
                <a:gridCol w="2512158">
                  <a:extLst>
                    <a:ext uri="{9D8B030D-6E8A-4147-A177-3AD203B41FA5}">
                      <a16:colId xmlns:a16="http://schemas.microsoft.com/office/drawing/2014/main" val="1681988500"/>
                    </a:ext>
                  </a:extLst>
                </a:gridCol>
                <a:gridCol w="2512158">
                  <a:extLst>
                    <a:ext uri="{9D8B030D-6E8A-4147-A177-3AD203B41FA5}">
                      <a16:colId xmlns:a16="http://schemas.microsoft.com/office/drawing/2014/main" val="3978361729"/>
                    </a:ext>
                  </a:extLst>
                </a:gridCol>
                <a:gridCol w="2512158">
                  <a:extLst>
                    <a:ext uri="{9D8B030D-6E8A-4147-A177-3AD203B41FA5}">
                      <a16:colId xmlns:a16="http://schemas.microsoft.com/office/drawing/2014/main" val="2542560984"/>
                    </a:ext>
                  </a:extLst>
                </a:gridCol>
              </a:tblGrid>
              <a:tr h="726122">
                <a:tc>
                  <a:txBody>
                    <a:bodyPr/>
                    <a:lstStyle/>
                    <a:p>
                      <a:pPr marL="0" algn="l" defTabSz="914400" rtl="0" eaLnBrk="1" latinLnBrk="0" hangingPunct="1"/>
                      <a:r>
                        <a:rPr lang="en-AU" sz="1800" b="1" kern="1200" dirty="0">
                          <a:solidFill>
                            <a:schemeClr val="lt1"/>
                          </a:solidFill>
                          <a:latin typeface="+mn-lt"/>
                          <a:ea typeface="+mn-ea"/>
                          <a:cs typeface="+mn-cs"/>
                        </a:rPr>
                        <a:t>CLIENT</a:t>
                      </a:r>
                    </a:p>
                  </a:txBody>
                  <a:tcPr anchor="ctr">
                    <a:solidFill>
                      <a:srgbClr val="072132"/>
                    </a:solidFill>
                  </a:tcPr>
                </a:tc>
                <a:tc>
                  <a:txBody>
                    <a:bodyPr/>
                    <a:lstStyle/>
                    <a:p>
                      <a:pPr marL="0" algn="l" defTabSz="914400" rtl="0" eaLnBrk="1" latinLnBrk="0" hangingPunct="1"/>
                      <a:r>
                        <a:rPr lang="en-AU" sz="1800" b="1" kern="1200" dirty="0">
                          <a:solidFill>
                            <a:schemeClr val="lt1"/>
                          </a:solidFill>
                          <a:latin typeface="+mn-lt"/>
                          <a:ea typeface="+mn-ea"/>
                          <a:cs typeface="+mn-cs"/>
                        </a:rPr>
                        <a:t>TYPE OF BUSINESS</a:t>
                      </a:r>
                    </a:p>
                  </a:txBody>
                  <a:tcPr anchor="ctr">
                    <a:solidFill>
                      <a:srgbClr val="072132"/>
                    </a:solidFill>
                  </a:tcPr>
                </a:tc>
                <a:tc>
                  <a:txBody>
                    <a:bodyPr/>
                    <a:lstStyle/>
                    <a:p>
                      <a:pPr marL="0" algn="l" defTabSz="914400" rtl="0" eaLnBrk="1" latinLnBrk="0" hangingPunct="1"/>
                      <a:r>
                        <a:rPr lang="en-AU" sz="1800" b="1" kern="1200" dirty="0">
                          <a:solidFill>
                            <a:schemeClr val="lt1"/>
                          </a:solidFill>
                          <a:latin typeface="+mn-lt"/>
                          <a:ea typeface="+mn-ea"/>
                          <a:cs typeface="+mn-cs"/>
                        </a:rPr>
                        <a:t>COMMERCIAL FREQUENCY PER WEEK</a:t>
                      </a:r>
                    </a:p>
                  </a:txBody>
                  <a:tcPr anchor="ctr">
                    <a:solidFill>
                      <a:srgbClr val="072132"/>
                    </a:solidFill>
                  </a:tcPr>
                </a:tc>
                <a:tc>
                  <a:txBody>
                    <a:bodyPr/>
                    <a:lstStyle/>
                    <a:p>
                      <a:pPr algn="l"/>
                      <a:r>
                        <a:rPr lang="en-AU" dirty="0"/>
                        <a:t>SPONSORSHIP</a:t>
                      </a:r>
                    </a:p>
                  </a:txBody>
                  <a:tcPr anchor="ctr">
                    <a:solidFill>
                      <a:srgbClr val="072132"/>
                    </a:solidFill>
                  </a:tcPr>
                </a:tc>
                <a:extLst>
                  <a:ext uri="{0D108BD9-81ED-4DB2-BD59-A6C34878D82A}">
                    <a16:rowId xmlns:a16="http://schemas.microsoft.com/office/drawing/2014/main" val="3118681413"/>
                  </a:ext>
                </a:extLst>
              </a:tr>
              <a:tr h="726122">
                <a:tc>
                  <a:txBody>
                    <a:bodyPr/>
                    <a:lstStyle/>
                    <a:p>
                      <a:r>
                        <a:rPr lang="en-AU" dirty="0"/>
                        <a:t>Supple </a:t>
                      </a:r>
                    </a:p>
                  </a:txBody>
                  <a:tcPr/>
                </a:tc>
                <a:tc>
                  <a:txBody>
                    <a:bodyPr/>
                    <a:lstStyle/>
                    <a:p>
                      <a:r>
                        <a:rPr lang="en-AU" dirty="0"/>
                        <a:t>Digital Marketing Agency</a:t>
                      </a:r>
                    </a:p>
                  </a:txBody>
                  <a:tcPr/>
                </a:tc>
                <a:tc>
                  <a:txBody>
                    <a:bodyPr/>
                    <a:lstStyle/>
                    <a:p>
                      <a:r>
                        <a:rPr lang="en-AU" dirty="0"/>
                        <a:t>25 +</a:t>
                      </a:r>
                    </a:p>
                  </a:txBody>
                  <a:tcPr/>
                </a:tc>
                <a:tc>
                  <a:txBody>
                    <a:bodyPr/>
                    <a:lstStyle/>
                    <a:p>
                      <a:r>
                        <a:rPr lang="en-AU" dirty="0"/>
                        <a:t>Traffic Sponsorship in Breakfast &amp; Drive</a:t>
                      </a:r>
                    </a:p>
                  </a:txBody>
                  <a:tcPr/>
                </a:tc>
                <a:extLst>
                  <a:ext uri="{0D108BD9-81ED-4DB2-BD59-A6C34878D82A}">
                    <a16:rowId xmlns:a16="http://schemas.microsoft.com/office/drawing/2014/main" val="1604127392"/>
                  </a:ext>
                </a:extLst>
              </a:tr>
              <a:tr h="372015">
                <a:tc>
                  <a:txBody>
                    <a:bodyPr/>
                    <a:lstStyle/>
                    <a:p>
                      <a:r>
                        <a:rPr lang="en-AU" dirty="0" err="1"/>
                        <a:t>Prospa</a:t>
                      </a:r>
                      <a:r>
                        <a:rPr lang="en-AU" dirty="0"/>
                        <a:t> Advance</a:t>
                      </a:r>
                    </a:p>
                  </a:txBody>
                  <a:tcPr/>
                </a:tc>
                <a:tc>
                  <a:txBody>
                    <a:bodyPr/>
                    <a:lstStyle/>
                    <a:p>
                      <a:r>
                        <a:rPr lang="en-AU" dirty="0"/>
                        <a:t>Business Loans</a:t>
                      </a:r>
                    </a:p>
                  </a:txBody>
                  <a:tcPr/>
                </a:tc>
                <a:tc>
                  <a:txBody>
                    <a:bodyPr/>
                    <a:lstStyle/>
                    <a:p>
                      <a:r>
                        <a:rPr lang="en-AU" dirty="0"/>
                        <a:t>20 +</a:t>
                      </a:r>
                    </a:p>
                  </a:txBody>
                  <a:tcPr/>
                </a:tc>
                <a:tc>
                  <a:txBody>
                    <a:bodyPr/>
                    <a:lstStyle/>
                    <a:p>
                      <a:r>
                        <a:rPr lang="en-AU" dirty="0"/>
                        <a:t>Multiple burst partnerships – N/T/W</a:t>
                      </a:r>
                    </a:p>
                  </a:txBody>
                  <a:tcPr/>
                </a:tc>
                <a:extLst>
                  <a:ext uri="{0D108BD9-81ED-4DB2-BD59-A6C34878D82A}">
                    <a16:rowId xmlns:a16="http://schemas.microsoft.com/office/drawing/2014/main" val="3339450775"/>
                  </a:ext>
                </a:extLst>
              </a:tr>
              <a:tr h="420690">
                <a:tc>
                  <a:txBody>
                    <a:bodyPr/>
                    <a:lstStyle/>
                    <a:p>
                      <a:r>
                        <a:rPr lang="en-AU" dirty="0"/>
                        <a:t>On Deck Capital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Business Loans</a:t>
                      </a:r>
                    </a:p>
                  </a:txBody>
                  <a:tcPr/>
                </a:tc>
                <a:tc>
                  <a:txBody>
                    <a:bodyPr/>
                    <a:lstStyle/>
                    <a:p>
                      <a:r>
                        <a:rPr lang="en-AU" dirty="0"/>
                        <a:t>20 + </a:t>
                      </a:r>
                    </a:p>
                  </a:txBody>
                  <a:tcPr/>
                </a:tc>
                <a:tc>
                  <a:txBody>
                    <a:bodyPr/>
                    <a:lstStyle/>
                    <a:p>
                      <a:r>
                        <a:rPr lang="en-AU" dirty="0"/>
                        <a:t>Afternoons Naming</a:t>
                      </a:r>
                    </a:p>
                  </a:txBody>
                  <a:tcPr/>
                </a:tc>
                <a:extLst>
                  <a:ext uri="{0D108BD9-81ED-4DB2-BD59-A6C34878D82A}">
                    <a16:rowId xmlns:a16="http://schemas.microsoft.com/office/drawing/2014/main" val="614789974"/>
                  </a:ext>
                </a:extLst>
              </a:tr>
              <a:tr h="420690">
                <a:tc>
                  <a:txBody>
                    <a:bodyPr/>
                    <a:lstStyle/>
                    <a:p>
                      <a:r>
                        <a:rPr lang="en-AU" dirty="0" err="1"/>
                        <a:t>Bizcover</a:t>
                      </a:r>
                      <a:endParaRPr lang="en-AU" dirty="0"/>
                    </a:p>
                  </a:txBody>
                  <a:tcPr/>
                </a:tc>
                <a:tc>
                  <a:txBody>
                    <a:bodyPr/>
                    <a:lstStyle/>
                    <a:p>
                      <a:r>
                        <a:rPr lang="en-AU" dirty="0"/>
                        <a:t>Business Insurance</a:t>
                      </a:r>
                    </a:p>
                  </a:txBody>
                  <a:tcPr/>
                </a:tc>
                <a:tc>
                  <a:txBody>
                    <a:bodyPr/>
                    <a:lstStyle/>
                    <a:p>
                      <a:r>
                        <a:rPr lang="en-AU" dirty="0"/>
                        <a:t>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Multiple burst partnerships – N/T/W</a:t>
                      </a:r>
                    </a:p>
                  </a:txBody>
                  <a:tcPr/>
                </a:tc>
                <a:extLst>
                  <a:ext uri="{0D108BD9-81ED-4DB2-BD59-A6C34878D82A}">
                    <a16:rowId xmlns:a16="http://schemas.microsoft.com/office/drawing/2014/main" val="1663067630"/>
                  </a:ext>
                </a:extLst>
              </a:tr>
              <a:tr h="726122">
                <a:tc>
                  <a:txBody>
                    <a:bodyPr/>
                    <a:lstStyle/>
                    <a:p>
                      <a:r>
                        <a:rPr lang="en-AU" dirty="0"/>
                        <a:t>Lead Express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Lead Generation</a:t>
                      </a:r>
                    </a:p>
                    <a:p>
                      <a:endParaRPr lang="en-AU" dirty="0"/>
                    </a:p>
                  </a:txBody>
                  <a:tcPr/>
                </a:tc>
                <a:tc>
                  <a:txBody>
                    <a:bodyPr/>
                    <a:lstStyle/>
                    <a:p>
                      <a:r>
                        <a:rPr lang="en-AU" dirty="0"/>
                        <a:t>10+</a:t>
                      </a:r>
                    </a:p>
                  </a:txBody>
                  <a:tcPr/>
                </a:tc>
                <a:tc>
                  <a:txBody>
                    <a:bodyPr/>
                    <a:lstStyle/>
                    <a:p>
                      <a:r>
                        <a:rPr lang="en-AU" dirty="0"/>
                        <a:t>No</a:t>
                      </a:r>
                    </a:p>
                  </a:txBody>
                  <a:tcPr/>
                </a:tc>
                <a:extLst>
                  <a:ext uri="{0D108BD9-81ED-4DB2-BD59-A6C34878D82A}">
                    <a16:rowId xmlns:a16="http://schemas.microsoft.com/office/drawing/2014/main" val="1670021112"/>
                  </a:ext>
                </a:extLst>
              </a:tr>
              <a:tr h="420690">
                <a:tc>
                  <a:txBody>
                    <a:bodyPr/>
                    <a:lstStyle/>
                    <a:p>
                      <a:r>
                        <a:rPr lang="en-AU" dirty="0"/>
                        <a:t>Boom Sales</a:t>
                      </a:r>
                    </a:p>
                  </a:txBody>
                  <a:tcPr/>
                </a:tc>
                <a:tc>
                  <a:txBody>
                    <a:bodyPr/>
                    <a:lstStyle/>
                    <a:p>
                      <a:r>
                        <a:rPr lang="en-AU" dirty="0"/>
                        <a:t>Sales Training </a:t>
                      </a:r>
                    </a:p>
                  </a:txBody>
                  <a:tcPr/>
                </a:tc>
                <a:tc>
                  <a:txBody>
                    <a:bodyPr/>
                    <a:lstStyle/>
                    <a:p>
                      <a:r>
                        <a:rPr lang="en-AU" dirty="0"/>
                        <a:t>10+</a:t>
                      </a:r>
                    </a:p>
                  </a:txBody>
                  <a:tcPr/>
                </a:tc>
                <a:tc>
                  <a:txBody>
                    <a:bodyPr/>
                    <a:lstStyle/>
                    <a:p>
                      <a:r>
                        <a:rPr lang="en-AU" dirty="0"/>
                        <a:t>No</a:t>
                      </a:r>
                    </a:p>
                  </a:txBody>
                  <a:tcPr/>
                </a:tc>
                <a:extLst>
                  <a:ext uri="{0D108BD9-81ED-4DB2-BD59-A6C34878D82A}">
                    <a16:rowId xmlns:a16="http://schemas.microsoft.com/office/drawing/2014/main" val="3628357213"/>
                  </a:ext>
                </a:extLst>
              </a:tr>
            </a:tbl>
          </a:graphicData>
        </a:graphic>
      </p:graphicFrame>
      <p:pic>
        <p:nvPicPr>
          <p:cNvPr id="14" name="Picture 13">
            <a:extLst>
              <a:ext uri="{FF2B5EF4-FFF2-40B4-BE49-F238E27FC236}">
                <a16:creationId xmlns:a16="http://schemas.microsoft.com/office/drawing/2014/main" id="{F1FC54FF-58B3-4136-9529-195F25751BA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3279" t="13534" r="24486" b="28073"/>
          <a:stretch/>
        </p:blipFill>
        <p:spPr>
          <a:xfrm>
            <a:off x="11214847" y="6246858"/>
            <a:ext cx="863010" cy="428875"/>
          </a:xfrm>
          <a:prstGeom prst="rect">
            <a:avLst/>
          </a:prstGeom>
        </p:spPr>
      </p:pic>
      <p:pic>
        <p:nvPicPr>
          <p:cNvPr id="15" name="Picture 2" descr="Summit Internet">
            <a:extLst>
              <a:ext uri="{FF2B5EF4-FFF2-40B4-BE49-F238E27FC236}">
                <a16:creationId xmlns:a16="http://schemas.microsoft.com/office/drawing/2014/main" id="{E66C5754-4C82-4749-AED0-62F31D739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3" y="6190739"/>
            <a:ext cx="1741208" cy="48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842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38D9277C-1E2F-4273-90F5-E6CA6379FAA4}"/>
              </a:ext>
            </a:extLst>
          </p:cNvPr>
          <p:cNvSpPr/>
          <p:nvPr/>
        </p:nvSpPr>
        <p:spPr>
          <a:xfrm>
            <a:off x="8121018" y="-5608"/>
            <a:ext cx="4070122" cy="6857996"/>
          </a:xfrm>
          <a:custGeom>
            <a:avLst/>
            <a:gdLst/>
            <a:ahLst/>
            <a:cxnLst/>
            <a:rect l="l" t="t" r="r" b="b"/>
            <a:pathLst>
              <a:path w="5081270" h="6489700">
                <a:moveTo>
                  <a:pt x="5080977" y="0"/>
                </a:moveTo>
                <a:lnTo>
                  <a:pt x="2010473" y="0"/>
                </a:lnTo>
                <a:lnTo>
                  <a:pt x="0" y="3356698"/>
                </a:lnTo>
                <a:lnTo>
                  <a:pt x="1885429" y="6489700"/>
                </a:lnTo>
                <a:lnTo>
                  <a:pt x="5080977" y="6489700"/>
                </a:lnTo>
                <a:lnTo>
                  <a:pt x="5080977" y="0"/>
                </a:lnTo>
                <a:close/>
              </a:path>
            </a:pathLst>
          </a:custGeom>
          <a:solidFill>
            <a:srgbClr val="0F5CA9"/>
          </a:solidFill>
          <a:ln>
            <a:solidFill>
              <a:srgbClr val="436E3F"/>
            </a:solidFill>
          </a:ln>
        </p:spPr>
        <p:txBody>
          <a:bodyPr wrap="square" lIns="0" tIns="0" rIns="0" bIns="0" rtlCol="0"/>
          <a:lstStyle/>
          <a:p>
            <a:endParaRPr dirty="0"/>
          </a:p>
        </p:txBody>
      </p:sp>
      <p:sp>
        <p:nvSpPr>
          <p:cNvPr id="11" name="object 4">
            <a:extLst>
              <a:ext uri="{FF2B5EF4-FFF2-40B4-BE49-F238E27FC236}">
                <a16:creationId xmlns:a16="http://schemas.microsoft.com/office/drawing/2014/main" id="{86C4E73A-E743-4C59-8CFF-151F40DA65E2}"/>
              </a:ext>
            </a:extLst>
          </p:cNvPr>
          <p:cNvSpPr/>
          <p:nvPr/>
        </p:nvSpPr>
        <p:spPr>
          <a:xfrm flipH="1">
            <a:off x="7830849" y="2"/>
            <a:ext cx="4360291" cy="6535770"/>
          </a:xfrm>
          <a:custGeom>
            <a:avLst/>
            <a:gdLst/>
            <a:ahLst/>
            <a:cxnLst/>
            <a:rect l="l" t="t" r="r" b="b"/>
            <a:pathLst>
              <a:path w="5656580" h="6419215">
                <a:moveTo>
                  <a:pt x="0" y="6419084"/>
                </a:moveTo>
                <a:lnTo>
                  <a:pt x="3761866" y="6419084"/>
                </a:lnTo>
                <a:lnTo>
                  <a:pt x="5656021" y="3175174"/>
                </a:lnTo>
                <a:lnTo>
                  <a:pt x="3749286" y="0"/>
                </a:lnTo>
              </a:path>
            </a:pathLst>
          </a:custGeom>
          <a:ln w="25399">
            <a:solidFill>
              <a:schemeClr val="tx1"/>
            </a:solidFill>
          </a:ln>
        </p:spPr>
        <p:txBody>
          <a:bodyPr wrap="square" lIns="0" tIns="0" rIns="0" bIns="0" rtlCol="0"/>
          <a:lstStyle/>
          <a:p>
            <a:endParaRPr dirty="0"/>
          </a:p>
        </p:txBody>
      </p:sp>
      <p:sp>
        <p:nvSpPr>
          <p:cNvPr id="4" name="object 10">
            <a:extLst>
              <a:ext uri="{FF2B5EF4-FFF2-40B4-BE49-F238E27FC236}">
                <a16:creationId xmlns:a16="http://schemas.microsoft.com/office/drawing/2014/main" id="{B7E6F157-098A-493D-A1DA-8E18DA10E40C}"/>
              </a:ext>
            </a:extLst>
          </p:cNvPr>
          <p:cNvSpPr/>
          <p:nvPr/>
        </p:nvSpPr>
        <p:spPr>
          <a:xfrm>
            <a:off x="9629052" y="4771348"/>
            <a:ext cx="2271149" cy="1958072"/>
          </a:xfrm>
          <a:custGeom>
            <a:avLst/>
            <a:gdLst/>
            <a:ahLst/>
            <a:cxnLst/>
            <a:rect l="l" t="t" r="r" b="b"/>
            <a:pathLst>
              <a:path w="2418079" h="2066925">
                <a:moveTo>
                  <a:pt x="1797532" y="0"/>
                </a:moveTo>
                <a:lnTo>
                  <a:pt x="622046" y="0"/>
                </a:lnTo>
                <a:lnTo>
                  <a:pt x="0" y="1035850"/>
                </a:lnTo>
                <a:lnTo>
                  <a:pt x="601980" y="2066798"/>
                </a:lnTo>
                <a:lnTo>
                  <a:pt x="1797532" y="2066798"/>
                </a:lnTo>
                <a:lnTo>
                  <a:pt x="2417953" y="1035850"/>
                </a:lnTo>
                <a:lnTo>
                  <a:pt x="1797532" y="0"/>
                </a:lnTo>
                <a:close/>
              </a:path>
            </a:pathLst>
          </a:custGeom>
          <a:solidFill>
            <a:schemeClr val="bg1"/>
          </a:solidFill>
          <a:ln>
            <a:solidFill>
              <a:schemeClr val="bg1"/>
            </a:solidFill>
          </a:ln>
        </p:spPr>
        <p:txBody>
          <a:bodyPr wrap="square" lIns="0" tIns="0" rIns="0" bIns="0" rtlCol="0"/>
          <a:lstStyle/>
          <a:p>
            <a:endParaRPr dirty="0"/>
          </a:p>
        </p:txBody>
      </p:sp>
      <p:sp>
        <p:nvSpPr>
          <p:cNvPr id="5" name="object 25">
            <a:extLst>
              <a:ext uri="{FF2B5EF4-FFF2-40B4-BE49-F238E27FC236}">
                <a16:creationId xmlns:a16="http://schemas.microsoft.com/office/drawing/2014/main" id="{EF1557C2-6F11-4A8A-A3AC-57C225A2AD8C}"/>
              </a:ext>
            </a:extLst>
          </p:cNvPr>
          <p:cNvSpPr txBox="1"/>
          <p:nvPr/>
        </p:nvSpPr>
        <p:spPr>
          <a:xfrm>
            <a:off x="10292389" y="5303375"/>
            <a:ext cx="1292860" cy="384078"/>
          </a:xfrm>
          <a:prstGeom prst="rect">
            <a:avLst/>
          </a:prstGeom>
        </p:spPr>
        <p:txBody>
          <a:bodyPr vert="horz" wrap="square" lIns="0" tIns="14604" rIns="0" bIns="0" rtlCol="0">
            <a:spAutoFit/>
          </a:bodyPr>
          <a:lstStyle/>
          <a:p>
            <a:pPr marL="12700">
              <a:lnSpc>
                <a:spcPct val="100000"/>
              </a:lnSpc>
              <a:spcBef>
                <a:spcPts val="114"/>
              </a:spcBef>
            </a:pPr>
            <a:r>
              <a:rPr sz="2400" b="1" spc="-20" dirty="0">
                <a:solidFill>
                  <a:srgbClr val="0F5CA9"/>
                </a:solidFill>
                <a:latin typeface="Proxima Nova Alt Th" panose="02000506030000020004" pitchFamily="50" charset="0"/>
                <a:cs typeface="ProximaNova-Extrabld"/>
              </a:rPr>
              <a:t>WE</a:t>
            </a:r>
            <a:r>
              <a:rPr sz="2400" b="1" spc="-180" dirty="0">
                <a:solidFill>
                  <a:srgbClr val="0F5CA9"/>
                </a:solidFill>
                <a:latin typeface="Proxima Nova Alt Th" panose="02000506030000020004" pitchFamily="50" charset="0"/>
                <a:cs typeface="ProximaNova-Extrabld"/>
              </a:rPr>
              <a:t> </a:t>
            </a:r>
            <a:r>
              <a:rPr sz="2400" b="1" spc="-55" dirty="0">
                <a:solidFill>
                  <a:srgbClr val="0F5CA9"/>
                </a:solidFill>
                <a:latin typeface="Proxima Nova Alt Th" panose="02000506030000020004" pitchFamily="50" charset="0"/>
                <a:cs typeface="ProximaNova-Extrabld"/>
              </a:rPr>
              <a:t>ARE</a:t>
            </a:r>
            <a:endParaRPr sz="2400" dirty="0">
              <a:solidFill>
                <a:srgbClr val="0F5CA9"/>
              </a:solidFill>
              <a:latin typeface="Proxima Nova Alt Th" panose="02000506030000020004" pitchFamily="50" charset="0"/>
              <a:cs typeface="ProximaNova-Extrabld"/>
            </a:endParaRPr>
          </a:p>
        </p:txBody>
      </p:sp>
      <p:pic>
        <p:nvPicPr>
          <p:cNvPr id="6" name="Picture 5" descr="A drawing of a person&#10;&#10;Description automatically generated">
            <a:extLst>
              <a:ext uri="{FF2B5EF4-FFF2-40B4-BE49-F238E27FC236}">
                <a16:creationId xmlns:a16="http://schemas.microsoft.com/office/drawing/2014/main" id="{5D2DE066-1714-47A9-9073-DC66C0D48DBB}"/>
              </a:ext>
            </a:extLst>
          </p:cNvPr>
          <p:cNvPicPr>
            <a:picLocks noChangeAspect="1"/>
          </p:cNvPicPr>
          <p:nvPr/>
        </p:nvPicPr>
        <p:blipFill rotWithShape="1">
          <a:blip r:embed="rId2">
            <a:extLst>
              <a:ext uri="{28A0092B-C50C-407E-A947-70E740481C1C}">
                <a14:useLocalDpi xmlns:a14="http://schemas.microsoft.com/office/drawing/2010/main" val="0"/>
              </a:ext>
            </a:extLst>
          </a:blip>
          <a:srcRect l="22007" t="10489" r="38594" b="58028"/>
          <a:stretch/>
        </p:blipFill>
        <p:spPr>
          <a:xfrm>
            <a:off x="9946012" y="5638274"/>
            <a:ext cx="1557023" cy="553092"/>
          </a:xfrm>
          <a:prstGeom prst="rect">
            <a:avLst/>
          </a:prstGeom>
        </p:spPr>
      </p:pic>
      <p:sp>
        <p:nvSpPr>
          <p:cNvPr id="12" name="TextBox 11">
            <a:extLst>
              <a:ext uri="{FF2B5EF4-FFF2-40B4-BE49-F238E27FC236}">
                <a16:creationId xmlns:a16="http://schemas.microsoft.com/office/drawing/2014/main" id="{3C841F29-8AE4-4A59-9AB1-6AC81B4679D5}"/>
              </a:ext>
            </a:extLst>
          </p:cNvPr>
          <p:cNvSpPr txBox="1"/>
          <p:nvPr/>
        </p:nvSpPr>
        <p:spPr>
          <a:xfrm>
            <a:off x="8018248" y="1797257"/>
            <a:ext cx="3721342" cy="2492990"/>
          </a:xfrm>
          <a:prstGeom prst="rect">
            <a:avLst/>
          </a:prstGeom>
          <a:noFill/>
        </p:spPr>
        <p:txBody>
          <a:bodyPr wrap="square" rtlCol="0">
            <a:spAutoFit/>
          </a:bodyPr>
          <a:lstStyle/>
          <a:p>
            <a:pPr algn="r"/>
            <a:r>
              <a:rPr lang="en-AU" sz="4000" dirty="0">
                <a:solidFill>
                  <a:srgbClr val="072132"/>
                </a:solidFill>
                <a:latin typeface="Proxima Nova Alt Th" panose="02000506030000020004" pitchFamily="50" charset="0"/>
              </a:rPr>
              <a:t>MEET THE </a:t>
            </a:r>
            <a:r>
              <a:rPr lang="en-AU" sz="4000" dirty="0">
                <a:solidFill>
                  <a:schemeClr val="bg1"/>
                </a:solidFill>
                <a:latin typeface="Proxima Nova Alt Th" panose="02000506030000020004" pitchFamily="50" charset="0"/>
              </a:rPr>
              <a:t>1116 </a:t>
            </a:r>
            <a:r>
              <a:rPr lang="en-AU" sz="3800" dirty="0">
                <a:solidFill>
                  <a:schemeClr val="bg1"/>
                </a:solidFill>
                <a:latin typeface="Proxima Nova Alt Th" panose="02000506030000020004" pitchFamily="50" charset="0"/>
              </a:rPr>
              <a:t>SEN </a:t>
            </a:r>
            <a:br>
              <a:rPr lang="en-AU" sz="3800" dirty="0">
                <a:solidFill>
                  <a:schemeClr val="bg1"/>
                </a:solidFill>
                <a:latin typeface="Proxima Nova Alt Th" panose="02000506030000020004" pitchFamily="50" charset="0"/>
              </a:rPr>
            </a:br>
            <a:r>
              <a:rPr lang="en-AU" sz="3800" dirty="0">
                <a:solidFill>
                  <a:schemeClr val="bg1"/>
                </a:solidFill>
                <a:latin typeface="Proxima Nova Alt Th" panose="02000506030000020004" pitchFamily="50" charset="0"/>
              </a:rPr>
              <a:t>&amp; SEN+ </a:t>
            </a:r>
            <a:br>
              <a:rPr lang="en-AU" sz="3800" dirty="0">
                <a:solidFill>
                  <a:schemeClr val="bg1"/>
                </a:solidFill>
                <a:latin typeface="Proxima Nova Alt Th" panose="02000506030000020004" pitchFamily="50" charset="0"/>
              </a:rPr>
            </a:br>
            <a:r>
              <a:rPr lang="en-AU" sz="3800" dirty="0">
                <a:solidFill>
                  <a:schemeClr val="bg1"/>
                </a:solidFill>
                <a:latin typeface="Proxima Nova Alt Th" panose="02000506030000020004" pitchFamily="50" charset="0"/>
              </a:rPr>
              <a:t>LISTENER</a:t>
            </a:r>
          </a:p>
        </p:txBody>
      </p:sp>
      <p:sp>
        <p:nvSpPr>
          <p:cNvPr id="3" name="TextBox 2">
            <a:extLst>
              <a:ext uri="{FF2B5EF4-FFF2-40B4-BE49-F238E27FC236}">
                <a16:creationId xmlns:a16="http://schemas.microsoft.com/office/drawing/2014/main" id="{A907EBB4-0CBC-4D21-9D48-DA035A1A2910}"/>
              </a:ext>
            </a:extLst>
          </p:cNvPr>
          <p:cNvSpPr txBox="1"/>
          <p:nvPr/>
        </p:nvSpPr>
        <p:spPr>
          <a:xfrm>
            <a:off x="7049291" y="6624568"/>
            <a:ext cx="4030294" cy="215444"/>
          </a:xfrm>
          <a:prstGeom prst="rect">
            <a:avLst/>
          </a:prstGeom>
          <a:noFill/>
        </p:spPr>
        <p:txBody>
          <a:bodyPr wrap="square" rtlCol="0">
            <a:spAutoFit/>
          </a:bodyPr>
          <a:lstStyle/>
          <a:p>
            <a:r>
              <a:rPr lang="en-AU" sz="800" dirty="0">
                <a:latin typeface="Proxima Nova Rg" panose="02000506030000020004" pitchFamily="50" charset="0"/>
              </a:rPr>
              <a:t>Source: Roy Morgan Single Source, Jul 18 – Jun 19</a:t>
            </a:r>
          </a:p>
        </p:txBody>
      </p:sp>
      <p:sp>
        <p:nvSpPr>
          <p:cNvPr id="31" name="Oval 30">
            <a:extLst>
              <a:ext uri="{FF2B5EF4-FFF2-40B4-BE49-F238E27FC236}">
                <a16:creationId xmlns:a16="http://schemas.microsoft.com/office/drawing/2014/main" id="{F0FBC52C-558A-4B42-8332-11F3055BE8BD}"/>
              </a:ext>
            </a:extLst>
          </p:cNvPr>
          <p:cNvSpPr/>
          <p:nvPr/>
        </p:nvSpPr>
        <p:spPr>
          <a:xfrm>
            <a:off x="6366093" y="3579539"/>
            <a:ext cx="1322956" cy="133473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918EC281-C69C-4D43-95E4-73A701C6000B}"/>
              </a:ext>
            </a:extLst>
          </p:cNvPr>
          <p:cNvSpPr/>
          <p:nvPr/>
        </p:nvSpPr>
        <p:spPr>
          <a:xfrm>
            <a:off x="4321282" y="3452420"/>
            <a:ext cx="1322956" cy="133473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0DE87354-6301-4EA2-B711-B816746ECB83}"/>
              </a:ext>
            </a:extLst>
          </p:cNvPr>
          <p:cNvSpPr/>
          <p:nvPr/>
        </p:nvSpPr>
        <p:spPr>
          <a:xfrm>
            <a:off x="2280216" y="3429000"/>
            <a:ext cx="1322956" cy="133473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758F50FE-3BAB-4F64-8E10-D18F316CD88D}"/>
              </a:ext>
            </a:extLst>
          </p:cNvPr>
          <p:cNvSpPr/>
          <p:nvPr/>
        </p:nvSpPr>
        <p:spPr>
          <a:xfrm>
            <a:off x="265870" y="3455016"/>
            <a:ext cx="1322956" cy="133473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B30F1881-2BCB-4587-A1F0-74DA4EF38867}"/>
              </a:ext>
            </a:extLst>
          </p:cNvPr>
          <p:cNvSpPr/>
          <p:nvPr/>
        </p:nvSpPr>
        <p:spPr>
          <a:xfrm>
            <a:off x="6380605" y="1115015"/>
            <a:ext cx="1322956" cy="133473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2571B972-0DF7-47A6-BEAB-DF6970F1E9D6}"/>
              </a:ext>
            </a:extLst>
          </p:cNvPr>
          <p:cNvSpPr/>
          <p:nvPr/>
        </p:nvSpPr>
        <p:spPr>
          <a:xfrm>
            <a:off x="4340682" y="1115349"/>
            <a:ext cx="1322956" cy="133473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39E3172A-EEFF-48E8-A025-46A1FFDE5316}"/>
              </a:ext>
            </a:extLst>
          </p:cNvPr>
          <p:cNvSpPr/>
          <p:nvPr/>
        </p:nvSpPr>
        <p:spPr>
          <a:xfrm>
            <a:off x="2303276" y="1115015"/>
            <a:ext cx="1322956" cy="133473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BDB11278-90D1-4F93-93B1-67F93D82E1AF}"/>
              </a:ext>
            </a:extLst>
          </p:cNvPr>
          <p:cNvSpPr/>
          <p:nvPr/>
        </p:nvSpPr>
        <p:spPr>
          <a:xfrm>
            <a:off x="265870" y="1102330"/>
            <a:ext cx="1322956" cy="133473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CC803A9F-3AEA-4579-AC4A-E6F44844FB23}"/>
              </a:ext>
            </a:extLst>
          </p:cNvPr>
          <p:cNvSpPr txBox="1"/>
          <p:nvPr/>
        </p:nvSpPr>
        <p:spPr>
          <a:xfrm>
            <a:off x="-160866" y="2532459"/>
            <a:ext cx="2143125"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Proxima Nova Rg" panose="02000506030000020004"/>
                <a:ea typeface="+mn-ea"/>
                <a:cs typeface="+mn-cs"/>
              </a:rPr>
              <a:t>Male</a:t>
            </a:r>
            <a:r>
              <a:rPr kumimoji="0" lang="en-AU" sz="1100" b="0" i="0" u="none" strike="noStrike" kern="1200" cap="none" spc="0" normalizeH="0" baseline="0" noProof="0" dirty="0">
                <a:ln>
                  <a:noFill/>
                </a:ln>
                <a:solidFill>
                  <a:prstClr val="black"/>
                </a:solidFill>
                <a:effectLst/>
                <a:uLnTx/>
                <a:uFillTx/>
                <a:latin typeface="Proxima Nova Rg" panose="02000506030000020004"/>
                <a:ea typeface="+mn-ea"/>
                <a:cs typeface="+mn-cs"/>
              </a:rPr>
              <a:t> </a:t>
            </a:r>
            <a:br>
              <a:rPr kumimoji="0" lang="en-AU" sz="1100" b="0" i="0" u="none" strike="noStrike" kern="1200" cap="none" spc="0" normalizeH="0" baseline="0" noProof="0" dirty="0">
                <a:ln>
                  <a:noFill/>
                </a:ln>
                <a:solidFill>
                  <a:prstClr val="black"/>
                </a:solidFill>
                <a:effectLst/>
                <a:uLnTx/>
                <a:uFillTx/>
                <a:latin typeface="Proxima Nova Rg" panose="02000506030000020004"/>
                <a:ea typeface="+mn-ea"/>
                <a:cs typeface="+mn-cs"/>
              </a:rPr>
            </a:br>
            <a:r>
              <a:rPr kumimoji="0" lang="en-AU" sz="1100" b="0" i="0" u="none" strike="noStrike" kern="1200" cap="none" spc="0" normalizeH="0" baseline="0" noProof="0" dirty="0">
                <a:ln>
                  <a:noFill/>
                </a:ln>
                <a:solidFill>
                  <a:prstClr val="black"/>
                </a:solidFill>
                <a:effectLst/>
                <a:uLnTx/>
                <a:uFillTx/>
                <a:latin typeface="Proxima Nova Rg" panose="02000506030000020004"/>
                <a:ea typeface="+mn-ea"/>
                <a:cs typeface="+mn-cs"/>
              </a:rPr>
              <a:t>Aged 25-44</a:t>
            </a:r>
          </a:p>
        </p:txBody>
      </p:sp>
      <p:sp>
        <p:nvSpPr>
          <p:cNvPr id="44" name="TextBox 43">
            <a:extLst>
              <a:ext uri="{FF2B5EF4-FFF2-40B4-BE49-F238E27FC236}">
                <a16:creationId xmlns:a16="http://schemas.microsoft.com/office/drawing/2014/main" id="{251C8D6E-4E0F-4E4E-AF04-CEBD9B7EF9A3}"/>
              </a:ext>
            </a:extLst>
          </p:cNvPr>
          <p:cNvSpPr txBox="1"/>
          <p:nvPr/>
        </p:nvSpPr>
        <p:spPr>
          <a:xfrm>
            <a:off x="1768233" y="2491102"/>
            <a:ext cx="2408877"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Proxima Nova Rg" panose="02000506030000020004"/>
                <a:ea typeface="+mn-ea"/>
                <a:cs typeface="+mn-cs"/>
              </a:rPr>
              <a:t>Married</a:t>
            </a:r>
            <a:r>
              <a:rPr kumimoji="0" lang="en-AU" sz="1100" b="0" i="0" u="none" strike="noStrike" kern="1200" cap="none" spc="0" normalizeH="0" baseline="0" noProof="0" dirty="0">
                <a:ln>
                  <a:noFill/>
                </a:ln>
                <a:solidFill>
                  <a:prstClr val="black"/>
                </a:solidFill>
                <a:effectLst/>
                <a:uLnTx/>
                <a:uFillTx/>
                <a:latin typeface="Proxima Nova Rg" panose="02000506030000020004"/>
                <a:ea typeface="+mn-ea"/>
                <a:cs typeface="+mn-cs"/>
              </a:rPr>
              <a:t> </a:t>
            </a:r>
            <a:br>
              <a:rPr kumimoji="0" lang="en-AU" sz="1100" b="0" i="0" u="none" strike="noStrike" kern="1200" cap="none" spc="0" normalizeH="0" baseline="0" noProof="0" dirty="0">
                <a:ln>
                  <a:noFill/>
                </a:ln>
                <a:solidFill>
                  <a:prstClr val="black"/>
                </a:solidFill>
                <a:effectLst/>
                <a:uLnTx/>
                <a:uFillTx/>
                <a:latin typeface="Proxima Nova Rg" panose="02000506030000020004"/>
                <a:ea typeface="+mn-ea"/>
                <a:cs typeface="+mn-cs"/>
              </a:rPr>
            </a:br>
            <a:r>
              <a:rPr kumimoji="0" lang="en-AU" sz="1100" b="0" i="0" u="none" strike="noStrike" kern="1200" cap="none" spc="0" normalizeH="0" baseline="0" noProof="0" dirty="0">
                <a:ln>
                  <a:noFill/>
                </a:ln>
                <a:solidFill>
                  <a:prstClr val="black"/>
                </a:solidFill>
                <a:effectLst/>
                <a:uLnTx/>
                <a:uFillTx/>
                <a:latin typeface="Proxima Nova Rg" panose="02000506030000020004"/>
                <a:ea typeface="+mn-ea"/>
                <a:cs typeface="+mn-cs"/>
              </a:rPr>
              <a:t>with children</a:t>
            </a:r>
          </a:p>
        </p:txBody>
      </p:sp>
      <p:sp>
        <p:nvSpPr>
          <p:cNvPr id="45" name="TextBox 44">
            <a:extLst>
              <a:ext uri="{FF2B5EF4-FFF2-40B4-BE49-F238E27FC236}">
                <a16:creationId xmlns:a16="http://schemas.microsoft.com/office/drawing/2014/main" id="{8CDA45C5-C566-48FC-A062-BB1C8F0E8C28}"/>
              </a:ext>
            </a:extLst>
          </p:cNvPr>
          <p:cNvSpPr txBox="1"/>
          <p:nvPr/>
        </p:nvSpPr>
        <p:spPr>
          <a:xfrm>
            <a:off x="6081707" y="2624575"/>
            <a:ext cx="1984652"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Proxima Nova Rg" panose="02000506030000020004"/>
                <a:ea typeface="+mn-ea"/>
                <a:cs typeface="+mn-cs"/>
              </a:rPr>
              <a:t>Home Owners</a:t>
            </a:r>
          </a:p>
        </p:txBody>
      </p:sp>
      <p:sp>
        <p:nvSpPr>
          <p:cNvPr id="46" name="TextBox 45">
            <a:extLst>
              <a:ext uri="{FF2B5EF4-FFF2-40B4-BE49-F238E27FC236}">
                <a16:creationId xmlns:a16="http://schemas.microsoft.com/office/drawing/2014/main" id="{8BFF4C01-A73E-403A-AAFA-B98CF156524F}"/>
              </a:ext>
            </a:extLst>
          </p:cNvPr>
          <p:cNvSpPr txBox="1"/>
          <p:nvPr/>
        </p:nvSpPr>
        <p:spPr>
          <a:xfrm>
            <a:off x="1696683" y="4969913"/>
            <a:ext cx="2408877"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Proxima Nova Rg" panose="02000506030000020004"/>
                <a:ea typeface="+mn-ea"/>
                <a:cs typeface="+mn-cs"/>
              </a:rPr>
              <a:t>Half work in </a:t>
            </a:r>
            <a:br>
              <a:rPr kumimoji="0" lang="en-AU" sz="1100" b="0" i="0" u="none" strike="noStrike" kern="1200" cap="none" spc="0" normalizeH="0" baseline="0" noProof="0" dirty="0">
                <a:ln>
                  <a:noFill/>
                </a:ln>
                <a:solidFill>
                  <a:prstClr val="black"/>
                </a:solidFill>
                <a:effectLst/>
                <a:uLnTx/>
                <a:uFillTx/>
                <a:latin typeface="Proxima Nova Rg" panose="02000506030000020004"/>
                <a:ea typeface="+mn-ea"/>
                <a:cs typeface="+mn-cs"/>
              </a:rPr>
            </a:br>
            <a:r>
              <a:rPr kumimoji="0" lang="en-AU" sz="1100" b="0" i="0" u="none" strike="noStrike" kern="1200" cap="none" spc="0" normalizeH="0" baseline="0" noProof="0" dirty="0">
                <a:ln>
                  <a:noFill/>
                </a:ln>
                <a:solidFill>
                  <a:prstClr val="black"/>
                </a:solidFill>
                <a:effectLst/>
                <a:uLnTx/>
                <a:uFillTx/>
                <a:latin typeface="Proxima Nova Rg" panose="02000506030000020004"/>
                <a:ea typeface="+mn-ea"/>
                <a:cs typeface="+mn-cs"/>
              </a:rPr>
              <a:t>inner Melbourne</a:t>
            </a:r>
          </a:p>
        </p:txBody>
      </p:sp>
      <p:sp>
        <p:nvSpPr>
          <p:cNvPr id="47" name="TextBox 46">
            <a:extLst>
              <a:ext uri="{FF2B5EF4-FFF2-40B4-BE49-F238E27FC236}">
                <a16:creationId xmlns:a16="http://schemas.microsoft.com/office/drawing/2014/main" id="{9F0C5B63-F672-4A84-B4FB-B13C1E27531F}"/>
              </a:ext>
            </a:extLst>
          </p:cNvPr>
          <p:cNvSpPr txBox="1"/>
          <p:nvPr/>
        </p:nvSpPr>
        <p:spPr>
          <a:xfrm>
            <a:off x="5870119" y="4992872"/>
            <a:ext cx="2461540" cy="6001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Proxima Nova Rg" panose="02000506030000020004"/>
                <a:ea typeface="+mn-ea"/>
                <a:cs typeface="+mn-cs"/>
              </a:rPr>
              <a:t>Over index for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Proxima Nova Rg" panose="02000506030000020004"/>
                <a:ea typeface="+mn-ea"/>
                <a:cs typeface="+mn-cs"/>
              </a:rPr>
              <a:t>construction industries &amp; financial services </a:t>
            </a:r>
          </a:p>
        </p:txBody>
      </p:sp>
      <p:sp>
        <p:nvSpPr>
          <p:cNvPr id="48" name="TextBox 47">
            <a:extLst>
              <a:ext uri="{FF2B5EF4-FFF2-40B4-BE49-F238E27FC236}">
                <a16:creationId xmlns:a16="http://schemas.microsoft.com/office/drawing/2014/main" id="{4CE24205-5214-491C-A4F2-D6D204B522E4}"/>
              </a:ext>
            </a:extLst>
          </p:cNvPr>
          <p:cNvSpPr txBox="1"/>
          <p:nvPr/>
        </p:nvSpPr>
        <p:spPr>
          <a:xfrm>
            <a:off x="4197330" y="4972822"/>
            <a:ext cx="1672789"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Proxima Nova Rg" panose="02000506030000020004"/>
                <a:ea typeface="+mn-ea"/>
                <a:cs typeface="+mn-cs"/>
              </a:rPr>
              <a:t>Household income </a:t>
            </a:r>
            <a:r>
              <a:rPr kumimoji="0" lang="en-AU" sz="1100" b="0" i="0" u="none" strike="noStrike" kern="1200" cap="none" spc="0" normalizeH="0" baseline="0" noProof="0" dirty="0">
                <a:ln>
                  <a:noFill/>
                </a:ln>
                <a:solidFill>
                  <a:prstClr val="black"/>
                </a:solidFill>
                <a:effectLst/>
                <a:uLnTx/>
                <a:uFillTx/>
                <a:latin typeface="Proxima Nova Rg" panose="02000506030000020004"/>
                <a:ea typeface="+mn-ea"/>
                <a:cs typeface="+mn-cs"/>
              </a:rPr>
              <a:t>over $150,000</a:t>
            </a:r>
          </a:p>
        </p:txBody>
      </p:sp>
      <p:sp>
        <p:nvSpPr>
          <p:cNvPr id="49" name="TextBox 48">
            <a:extLst>
              <a:ext uri="{FF2B5EF4-FFF2-40B4-BE49-F238E27FC236}">
                <a16:creationId xmlns:a16="http://schemas.microsoft.com/office/drawing/2014/main" id="{F0871616-0297-43BB-B3BA-A14F836AD6AE}"/>
              </a:ext>
            </a:extLst>
          </p:cNvPr>
          <p:cNvSpPr txBox="1"/>
          <p:nvPr/>
        </p:nvSpPr>
        <p:spPr>
          <a:xfrm>
            <a:off x="3846464" y="2518505"/>
            <a:ext cx="2408877"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Proxima Nova Rg" panose="02000506030000020004"/>
                <a:ea typeface="+mn-ea"/>
                <a:cs typeface="+mn-cs"/>
              </a:rPr>
              <a:t>Kids </a:t>
            </a:r>
            <a:br>
              <a:rPr kumimoji="0" lang="en-AU" sz="1100" b="0" i="0" u="none" strike="noStrike" kern="1200" cap="none" spc="0" normalizeH="0" baseline="0" noProof="0" dirty="0">
                <a:ln>
                  <a:noFill/>
                </a:ln>
                <a:solidFill>
                  <a:prstClr val="black"/>
                </a:solidFill>
                <a:effectLst/>
                <a:uLnTx/>
                <a:uFillTx/>
                <a:latin typeface="Proxima Nova Rg" panose="02000506030000020004"/>
                <a:ea typeface="+mn-ea"/>
                <a:cs typeface="+mn-cs"/>
              </a:rPr>
            </a:br>
            <a:r>
              <a:rPr kumimoji="0" lang="en-AU" sz="1100" b="0" i="0" u="none" strike="noStrike" kern="1200" cap="none" spc="0" normalizeH="0" baseline="0" noProof="0" dirty="0">
                <a:ln>
                  <a:noFill/>
                </a:ln>
                <a:solidFill>
                  <a:prstClr val="black"/>
                </a:solidFill>
                <a:effectLst/>
                <a:uLnTx/>
                <a:uFillTx/>
                <a:latin typeface="Proxima Nova Rg" panose="02000506030000020004"/>
                <a:ea typeface="+mn-ea"/>
                <a:cs typeface="+mn-cs"/>
              </a:rPr>
              <a:t>under 18</a:t>
            </a:r>
          </a:p>
        </p:txBody>
      </p:sp>
      <p:pic>
        <p:nvPicPr>
          <p:cNvPr id="50" name="Picture 4" descr="Related image">
            <a:extLst>
              <a:ext uri="{FF2B5EF4-FFF2-40B4-BE49-F238E27FC236}">
                <a16:creationId xmlns:a16="http://schemas.microsoft.com/office/drawing/2014/main" id="{679F8EE8-F6B8-47E3-A6BC-54B7A3003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36" y="1218865"/>
            <a:ext cx="980824" cy="98082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Image result for family icon">
            <a:extLst>
              <a:ext uri="{FF2B5EF4-FFF2-40B4-BE49-F238E27FC236}">
                <a16:creationId xmlns:a16="http://schemas.microsoft.com/office/drawing/2014/main" id="{21E88BD0-D2B0-4F79-97C9-274087A440C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836" t="13682" r="21178" b="20879"/>
          <a:stretch/>
        </p:blipFill>
        <p:spPr bwMode="auto">
          <a:xfrm>
            <a:off x="2502062" y="1143334"/>
            <a:ext cx="921788" cy="116416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Related image">
            <a:extLst>
              <a:ext uri="{FF2B5EF4-FFF2-40B4-BE49-F238E27FC236}">
                <a16:creationId xmlns:a16="http://schemas.microsoft.com/office/drawing/2014/main" id="{B6D03B2F-1821-4890-A158-E3667BA3C1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7309" y="1255439"/>
            <a:ext cx="1093520" cy="10935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Image result for house icon">
            <a:extLst>
              <a:ext uri="{FF2B5EF4-FFF2-40B4-BE49-F238E27FC236}">
                <a16:creationId xmlns:a16="http://schemas.microsoft.com/office/drawing/2014/main" id="{9D00B743-3C6B-4930-96A7-4E47C3A8491A}"/>
              </a:ext>
            </a:extLst>
          </p:cNvPr>
          <p:cNvPicPr>
            <a:picLocks noChangeAspect="1" noChangeArrowheads="1"/>
          </p:cNvPicPr>
          <p:nvPr/>
        </p:nvPicPr>
        <p:blipFill>
          <a:blip r:embed="rId6">
            <a:alphaModFix/>
            <a:duotone>
              <a:prstClr val="black"/>
              <a:schemeClr val="tx1">
                <a:tint val="45000"/>
                <a:satMod val="400000"/>
              </a:scheme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97348" y="1165623"/>
            <a:ext cx="1107639" cy="11076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4" name="Picture 12" descr="Image result for driving icon with road">
            <a:extLst>
              <a:ext uri="{FF2B5EF4-FFF2-40B4-BE49-F238E27FC236}">
                <a16:creationId xmlns:a16="http://schemas.microsoft.com/office/drawing/2014/main" id="{162085B6-CB8F-457B-90C8-8F7AC4C05E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352" y="3503606"/>
            <a:ext cx="1126686" cy="112668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2" descr="Image result for home income icon">
            <a:extLst>
              <a:ext uri="{FF2B5EF4-FFF2-40B4-BE49-F238E27FC236}">
                <a16:creationId xmlns:a16="http://schemas.microsoft.com/office/drawing/2014/main" id="{D8A753F7-FE87-4A59-851F-746400EBF7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9610" y="3538631"/>
            <a:ext cx="1232388" cy="103860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4" descr="Related image">
            <a:extLst>
              <a:ext uri="{FF2B5EF4-FFF2-40B4-BE49-F238E27FC236}">
                <a16:creationId xmlns:a16="http://schemas.microsoft.com/office/drawing/2014/main" id="{EDF56AE9-8E5C-4CCD-A2F5-3BCFF24785BC}"/>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17889" b="20529"/>
          <a:stretch/>
        </p:blipFill>
        <p:spPr bwMode="auto">
          <a:xfrm>
            <a:off x="2336810" y="3655214"/>
            <a:ext cx="1252293" cy="8977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6" descr="Image result for tradesman icon">
            <a:extLst>
              <a:ext uri="{FF2B5EF4-FFF2-40B4-BE49-F238E27FC236}">
                <a16:creationId xmlns:a16="http://schemas.microsoft.com/office/drawing/2014/main" id="{C19179C1-385C-4D36-9409-CC05A8CB0D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4379" y="3740256"/>
            <a:ext cx="1121083" cy="104689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0" descr="Related image">
            <a:extLst>
              <a:ext uri="{FF2B5EF4-FFF2-40B4-BE49-F238E27FC236}">
                <a16:creationId xmlns:a16="http://schemas.microsoft.com/office/drawing/2014/main" id="{46CFA3A9-DD83-423D-ADBF-0D444E458EFE}"/>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3918" r="25058"/>
          <a:stretch/>
        </p:blipFill>
        <p:spPr bwMode="auto">
          <a:xfrm>
            <a:off x="6988612" y="3741454"/>
            <a:ext cx="498564" cy="97710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49358F53-1A0E-471A-AAA6-D8801CDB5779}"/>
              </a:ext>
            </a:extLst>
          </p:cNvPr>
          <p:cNvSpPr txBox="1"/>
          <p:nvPr/>
        </p:nvSpPr>
        <p:spPr>
          <a:xfrm>
            <a:off x="-293633" y="4983867"/>
            <a:ext cx="2408877"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effectLst/>
                <a:uLnTx/>
                <a:uFillTx/>
                <a:latin typeface="Proxima Nova Rg" panose="02000506030000020004"/>
              </a:rPr>
              <a:t>Travels</a:t>
            </a:r>
            <a:r>
              <a:rPr kumimoji="0" lang="en-AU" sz="1100" b="0" i="0" u="none" strike="noStrike" kern="1200" cap="none" spc="0" normalizeH="0" baseline="0" noProof="0" dirty="0">
                <a:ln>
                  <a:noFill/>
                </a:ln>
                <a:effectLst/>
                <a:uLnTx/>
                <a:uFillTx/>
                <a:latin typeface="Proxima Nova Rg" panose="02000506030000020004"/>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effectLst/>
                <a:uLnTx/>
                <a:uFillTx/>
                <a:latin typeface="Proxima Nova Rg" panose="02000506030000020004"/>
              </a:rPr>
              <a:t>23km to work</a:t>
            </a:r>
          </a:p>
        </p:txBody>
      </p:sp>
    </p:spTree>
    <p:extLst>
      <p:ext uri="{BB962C8B-B14F-4D97-AF65-F5344CB8AC3E}">
        <p14:creationId xmlns:p14="http://schemas.microsoft.com/office/powerpoint/2010/main" val="3480456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cg GRAND FINAL">
            <a:extLst>
              <a:ext uri="{FF2B5EF4-FFF2-40B4-BE49-F238E27FC236}">
                <a16:creationId xmlns:a16="http://schemas.microsoft.com/office/drawing/2014/main" id="{0C2B401A-5550-4462-ACD2-8EC7A99F0BDC}"/>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41227"/>
          <a:stretch/>
        </p:blipFill>
        <p:spPr bwMode="auto">
          <a:xfrm>
            <a:off x="-3551" y="0"/>
            <a:ext cx="12192000" cy="48474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2F93B99-2C6C-4D6A-B007-2A6EF810CBA3}"/>
              </a:ext>
            </a:extLst>
          </p:cNvPr>
          <p:cNvSpPr/>
          <p:nvPr/>
        </p:nvSpPr>
        <p:spPr>
          <a:xfrm>
            <a:off x="4536105" y="190196"/>
            <a:ext cx="6628389"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Proxima Nova Alt Th" panose="02000506030000020004" pitchFamily="50" charset="0"/>
                <a:ea typeface="+mn-ea"/>
                <a:cs typeface="+mn-cs"/>
              </a:rPr>
              <a:t>MONDAY – FRIDAY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Proxima Nova Alt Th" panose="02000506030000020004" pitchFamily="50" charset="0"/>
                <a:ea typeface="+mn-ea"/>
                <a:cs typeface="+mn-cs"/>
              </a:rPr>
              <a:t>MELBOURNE’S HOME OF SPORT</a:t>
            </a:r>
            <a:endPar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DB181263-C1C2-4A02-8780-B82D9F1D65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0" b="98912" l="8378" r="90000">
                        <a14:foregroundMark x1="37798" y1="26186" x2="28676" y2="97323"/>
                        <a14:foregroundMark x1="37039" y1="97323" x2="45670" y2="89813"/>
                        <a14:foregroundMark x1="45670" y1="89813" x2="45670" y2="89813"/>
                        <a14:foregroundMark x1="8452" y1="88246" x2="8378" y2="81585"/>
                        <a14:foregroundMark x1="12440" y1="99761" x2="22976" y2="98302"/>
                        <a14:foregroundMark x1="22976" y1="98302" x2="37768" y2="99761"/>
                        <a14:foregroundMark x1="37768" y1="99761" x2="49033" y2="99282"/>
                        <a14:foregroundMark x1="49033" y1="99282" x2="67738" y2="99282"/>
                        <a14:foregroundMark x1="67738" y1="99282" x2="78795" y2="98803"/>
                        <a14:foregroundMark x1="78795" y1="98803" x2="14583" y2="98912"/>
                      </a14:backgroundRemoval>
                    </a14:imgEffect>
                  </a14:imgLayer>
                </a14:imgProps>
              </a:ext>
              <a:ext uri="{28A0092B-C50C-407E-A947-70E740481C1C}">
                <a14:useLocalDpi xmlns:a14="http://schemas.microsoft.com/office/drawing/2010/main" val="0"/>
              </a:ext>
            </a:extLst>
          </a:blip>
          <a:srcRect l="12814"/>
          <a:stretch/>
        </p:blipFill>
        <p:spPr>
          <a:xfrm>
            <a:off x="0" y="1219136"/>
            <a:ext cx="3864695" cy="3030343"/>
          </a:xfrm>
          <a:prstGeom prst="rect">
            <a:avLst/>
          </a:prstGeom>
        </p:spPr>
      </p:pic>
      <p:pic>
        <p:nvPicPr>
          <p:cNvPr id="16" name="Picture 15">
            <a:extLst>
              <a:ext uri="{FF2B5EF4-FFF2-40B4-BE49-F238E27FC236}">
                <a16:creationId xmlns:a16="http://schemas.microsoft.com/office/drawing/2014/main" id="{E948DD0C-1D2E-464F-8B68-0C94D047E58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48843" b="14844"/>
          <a:stretch/>
        </p:blipFill>
        <p:spPr>
          <a:xfrm>
            <a:off x="2365294" y="1406872"/>
            <a:ext cx="2492196" cy="2763162"/>
          </a:xfrm>
          <a:prstGeom prst="rect">
            <a:avLst/>
          </a:prstGeom>
        </p:spPr>
      </p:pic>
      <p:pic>
        <p:nvPicPr>
          <p:cNvPr id="32" name="Picture 4" descr="Image result for kane cornes malcolm blight">
            <a:extLst>
              <a:ext uri="{FF2B5EF4-FFF2-40B4-BE49-F238E27FC236}">
                <a16:creationId xmlns:a16="http://schemas.microsoft.com/office/drawing/2014/main" id="{FA480DC4-3D71-4C6C-B62B-75041C0B04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648"/>
          <a:stretch/>
        </p:blipFill>
        <p:spPr bwMode="auto">
          <a:xfrm>
            <a:off x="5076006" y="1546906"/>
            <a:ext cx="2307845" cy="26970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1116 sen logo">
            <a:extLst>
              <a:ext uri="{FF2B5EF4-FFF2-40B4-BE49-F238E27FC236}">
                <a16:creationId xmlns:a16="http://schemas.microsoft.com/office/drawing/2014/main" id="{DD6D0A42-1AAA-4DBD-B6AE-8E85B6AF3A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0922" y="449779"/>
            <a:ext cx="2067722" cy="100456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A038515C-2915-4C32-B7EC-E4DFC757EAE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76" b="98990" l="9987" r="89987">
                        <a14:foregroundMark x1="51925" y1="54079" x2="51602" y2="93780"/>
                        <a14:foregroundMark x1="51602" y1="93780" x2="47026" y2="97213"/>
                        <a14:foregroundMark x1="47026" y1="97213" x2="42019" y2="96931"/>
                        <a14:foregroundMark x1="42019" y1="96931" x2="43445" y2="64136"/>
                        <a14:foregroundMark x1="43445" y1="64136" x2="44791" y2="56058"/>
                        <a14:foregroundMark x1="44791" y1="56058" x2="38116" y2="64984"/>
                        <a14:foregroundMark x1="38116" y1="64984" x2="35101" y2="82149"/>
                        <a14:foregroundMark x1="35101" y1="82149" x2="47429" y2="84895"/>
                        <a14:foregroundMark x1="47429" y1="84895" x2="58358" y2="79927"/>
                        <a14:foregroundMark x1="58358" y1="79927" x2="58008" y2="60985"/>
                        <a14:foregroundMark x1="58008" y1="60985" x2="54859" y2="54725"/>
                        <a14:foregroundMark x1="54859" y1="54725" x2="61588" y2="75848"/>
                        <a14:foregroundMark x1="61588" y1="75848" x2="61400" y2="83562"/>
                        <a14:foregroundMark x1="61400" y1="83562" x2="56501" y2="82553"/>
                        <a14:foregroundMark x1="56501" y1="82553" x2="54186" y2="91317"/>
                        <a14:foregroundMark x1="54186" y1="91317" x2="49179" y2="96123"/>
                        <a14:foregroundMark x1="49179" y1="96123" x2="43795" y2="96123"/>
                        <a14:foregroundMark x1="43795" y1="96123" x2="40619" y2="88813"/>
                        <a14:foregroundMark x1="40619" y1="88813" x2="43015" y2="67932"/>
                        <a14:foregroundMark x1="43015" y1="67932" x2="45007" y2="60380"/>
                        <a14:foregroundMark x1="45007" y1="60380" x2="44818" y2="50565"/>
                        <a14:foregroundMark x1="44818" y1="50565" x2="36770" y2="59935"/>
                        <a14:foregroundMark x1="36770" y1="59935" x2="32355" y2="81543"/>
                        <a14:foregroundMark x1="32355" y1="81543" x2="35209" y2="87480"/>
                        <a14:foregroundMark x1="35209" y1="87480" x2="43715" y2="87884"/>
                        <a14:foregroundMark x1="43715" y1="87884" x2="48883" y2="74556"/>
                        <a14:foregroundMark x1="48883" y1="74556" x2="49448" y2="65024"/>
                        <a14:foregroundMark x1="49448" y1="65024" x2="48425" y2="57876"/>
                        <a14:foregroundMark x1="48425" y1="57876" x2="44495" y2="51010"/>
                        <a14:foregroundMark x1="44495" y1="51010" x2="48479" y2="57351"/>
                        <a14:foregroundMark x1="48479" y1="57351" x2="50875" y2="52383"/>
                        <a14:foregroundMark x1="37039" y1="89943" x2="39435" y2="97375"/>
                        <a14:foregroundMark x1="39435" y1="97375" x2="50498" y2="98990"/>
                        <a14:foregroundMark x1="50498" y1="98990" x2="54913" y2="95840"/>
                        <a14:foregroundMark x1="54913" y1="95840" x2="54913" y2="95759"/>
                      </a14:backgroundRemoval>
                    </a14:imgEffect>
                  </a14:imgLayer>
                </a14:imgProps>
              </a:ext>
              <a:ext uri="{28A0092B-C50C-407E-A947-70E740481C1C}">
                <a14:useLocalDpi xmlns:a14="http://schemas.microsoft.com/office/drawing/2010/main" val="0"/>
              </a:ext>
            </a:extLst>
          </a:blip>
          <a:srcRect l="21306" r="26835" b="14679"/>
          <a:stretch/>
        </p:blipFill>
        <p:spPr>
          <a:xfrm>
            <a:off x="9820010" y="988409"/>
            <a:ext cx="2968824" cy="3256326"/>
          </a:xfrm>
          <a:prstGeom prst="rect">
            <a:avLst/>
          </a:prstGeom>
        </p:spPr>
      </p:pic>
      <p:pic>
        <p:nvPicPr>
          <p:cNvPr id="64" name="Picture 63">
            <a:extLst>
              <a:ext uri="{FF2B5EF4-FFF2-40B4-BE49-F238E27FC236}">
                <a16:creationId xmlns:a16="http://schemas.microsoft.com/office/drawing/2014/main" id="{D82B6E8E-09EA-4923-857F-2EAFDFBBDB34}"/>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193549" y="1805266"/>
            <a:ext cx="2053556" cy="2378067"/>
          </a:xfrm>
          <a:prstGeom prst="rect">
            <a:avLst/>
          </a:prstGeom>
        </p:spPr>
      </p:pic>
      <p:pic>
        <p:nvPicPr>
          <p:cNvPr id="18" name="Picture 17" descr="A person smiling for the camera&#10;&#10;Description automatically generated">
            <a:extLst>
              <a:ext uri="{FF2B5EF4-FFF2-40B4-BE49-F238E27FC236}">
                <a16:creationId xmlns:a16="http://schemas.microsoft.com/office/drawing/2014/main" id="{F54C9EF2-EE91-4342-9892-864FA26E8ED7}"/>
              </a:ext>
            </a:extLst>
          </p:cNvPr>
          <p:cNvPicPr>
            <a:picLocks noChangeAspect="1"/>
          </p:cNvPicPr>
          <p:nvPr/>
        </p:nvPicPr>
        <p:blipFill rotWithShape="1">
          <a:blip r:embed="rId12">
            <a:clrChange>
              <a:clrFrom>
                <a:srgbClr val="F4F3F1"/>
              </a:clrFrom>
              <a:clrTo>
                <a:srgbClr val="F4F3F1">
                  <a:alpha val="0"/>
                </a:srgbClr>
              </a:clrTo>
            </a:clrChange>
            <a:extLst>
              <a:ext uri="{28A0092B-C50C-407E-A947-70E740481C1C}">
                <a14:useLocalDpi xmlns:a14="http://schemas.microsoft.com/office/drawing/2010/main" val="0"/>
              </a:ext>
            </a:extLst>
          </a:blip>
          <a:srcRect l="10049" t="15694" r="18687"/>
          <a:stretch/>
        </p:blipFill>
        <p:spPr>
          <a:xfrm>
            <a:off x="7912119" y="1570782"/>
            <a:ext cx="3278891" cy="2588763"/>
          </a:xfrm>
          <a:prstGeom prst="rect">
            <a:avLst/>
          </a:prstGeom>
        </p:spPr>
      </p:pic>
      <p:sp>
        <p:nvSpPr>
          <p:cNvPr id="5" name="Rectangle 4">
            <a:extLst>
              <a:ext uri="{FF2B5EF4-FFF2-40B4-BE49-F238E27FC236}">
                <a16:creationId xmlns:a16="http://schemas.microsoft.com/office/drawing/2014/main" id="{77CBB512-00ED-4088-BEAD-86CE325E9D42}"/>
              </a:ext>
            </a:extLst>
          </p:cNvPr>
          <p:cNvSpPr/>
          <p:nvPr/>
        </p:nvSpPr>
        <p:spPr>
          <a:xfrm>
            <a:off x="5974" y="4166892"/>
            <a:ext cx="12186026" cy="2715643"/>
          </a:xfrm>
          <a:prstGeom prst="rect">
            <a:avLst/>
          </a:prstGeom>
          <a:solidFill>
            <a:srgbClr val="0F5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8798D49D-A288-47B2-B110-AE0099F22685}"/>
              </a:ext>
            </a:extLst>
          </p:cNvPr>
          <p:cNvSpPr txBox="1"/>
          <p:nvPr/>
        </p:nvSpPr>
        <p:spPr>
          <a:xfrm>
            <a:off x="408468" y="4613821"/>
            <a:ext cx="176095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sng"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BREAKFAST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MONDAY - FRIDAY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6AM-9AM</a:t>
            </a:r>
          </a:p>
        </p:txBody>
      </p:sp>
      <p:sp>
        <p:nvSpPr>
          <p:cNvPr id="42" name="TextBox 41">
            <a:extLst>
              <a:ext uri="{FF2B5EF4-FFF2-40B4-BE49-F238E27FC236}">
                <a16:creationId xmlns:a16="http://schemas.microsoft.com/office/drawing/2014/main" id="{32D5C755-2BE6-4ECF-8C99-16CDE5F777E8}"/>
              </a:ext>
            </a:extLst>
          </p:cNvPr>
          <p:cNvSpPr txBox="1"/>
          <p:nvPr/>
        </p:nvSpPr>
        <p:spPr>
          <a:xfrm>
            <a:off x="2586864" y="4604857"/>
            <a:ext cx="173720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sng"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MORNINGS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MONDAY - THURSDAY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9AM-12PM</a:t>
            </a:r>
          </a:p>
        </p:txBody>
      </p:sp>
      <p:sp>
        <p:nvSpPr>
          <p:cNvPr id="44" name="TextBox 43">
            <a:extLst>
              <a:ext uri="{FF2B5EF4-FFF2-40B4-BE49-F238E27FC236}">
                <a16:creationId xmlns:a16="http://schemas.microsoft.com/office/drawing/2014/main" id="{8C5CA08E-9785-4F6A-8838-F7BD017E82E6}"/>
              </a:ext>
            </a:extLst>
          </p:cNvPr>
          <p:cNvSpPr txBox="1"/>
          <p:nvPr/>
        </p:nvSpPr>
        <p:spPr>
          <a:xfrm>
            <a:off x="4016193" y="4559523"/>
            <a:ext cx="303766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sng"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MORNINGS SEN 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MONDAY – FRIDAY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FRI </a:t>
            </a:r>
            <a:r>
              <a:rPr kumimoji="0" lang="en-AU" sz="1200" b="0" i="0" u="sng"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MORNINGS SA &amp; MELBOURNE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6AM – 8:30AM</a:t>
            </a:r>
          </a:p>
        </p:txBody>
      </p:sp>
      <p:sp>
        <p:nvSpPr>
          <p:cNvPr id="45" name="TextBox 44">
            <a:extLst>
              <a:ext uri="{FF2B5EF4-FFF2-40B4-BE49-F238E27FC236}">
                <a16:creationId xmlns:a16="http://schemas.microsoft.com/office/drawing/2014/main" id="{AA8573EA-4721-484F-AE4F-E99623992157}"/>
              </a:ext>
            </a:extLst>
          </p:cNvPr>
          <p:cNvSpPr txBox="1"/>
          <p:nvPr/>
        </p:nvSpPr>
        <p:spPr>
          <a:xfrm>
            <a:off x="6503546" y="4590116"/>
            <a:ext cx="162768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sng"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AFTERNOONS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MONDAY - FRIDAY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12PM-3PM</a:t>
            </a:r>
          </a:p>
        </p:txBody>
      </p:sp>
      <p:sp>
        <p:nvSpPr>
          <p:cNvPr id="49" name="TextBox 48">
            <a:extLst>
              <a:ext uri="{FF2B5EF4-FFF2-40B4-BE49-F238E27FC236}">
                <a16:creationId xmlns:a16="http://schemas.microsoft.com/office/drawing/2014/main" id="{FA53597B-A7A0-4934-A2BF-D3781B8D9DB0}"/>
              </a:ext>
            </a:extLst>
          </p:cNvPr>
          <p:cNvSpPr txBox="1"/>
          <p:nvPr/>
        </p:nvSpPr>
        <p:spPr>
          <a:xfrm>
            <a:off x="9865768" y="4863586"/>
            <a:ext cx="241657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THURSDAY </a:t>
            </a:r>
            <a:b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b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6PM-7PM</a:t>
            </a:r>
          </a:p>
        </p:txBody>
      </p:sp>
      <p:sp>
        <p:nvSpPr>
          <p:cNvPr id="50" name="TextBox 49">
            <a:extLst>
              <a:ext uri="{FF2B5EF4-FFF2-40B4-BE49-F238E27FC236}">
                <a16:creationId xmlns:a16="http://schemas.microsoft.com/office/drawing/2014/main" id="{30D91481-5DD9-43A2-82D1-52121350DE3C}"/>
              </a:ext>
            </a:extLst>
          </p:cNvPr>
          <p:cNvSpPr txBox="1"/>
          <p:nvPr/>
        </p:nvSpPr>
        <p:spPr>
          <a:xfrm>
            <a:off x="10155780" y="5529253"/>
            <a:ext cx="187046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MONDAY - WEDNESDAY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6PM-7PM</a:t>
            </a:r>
          </a:p>
        </p:txBody>
      </p:sp>
      <p:sp>
        <p:nvSpPr>
          <p:cNvPr id="51" name="Rectangle: Rounded Corners 50">
            <a:extLst>
              <a:ext uri="{FF2B5EF4-FFF2-40B4-BE49-F238E27FC236}">
                <a16:creationId xmlns:a16="http://schemas.microsoft.com/office/drawing/2014/main" id="{F92483AD-23D1-436F-A77B-6FE44AE73950}"/>
              </a:ext>
            </a:extLst>
          </p:cNvPr>
          <p:cNvSpPr/>
          <p:nvPr/>
        </p:nvSpPr>
        <p:spPr>
          <a:xfrm>
            <a:off x="5138936" y="5765292"/>
            <a:ext cx="1870468" cy="1004121"/>
          </a:xfrm>
          <a:prstGeom prst="roundRect">
            <a:avLst>
              <a:gd name="adj"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Proxima Nova Alt Th" panose="02000506030000020004" pitchFamily="50" charset="0"/>
                <a:ea typeface="+mn-ea"/>
                <a:cs typeface="+mn-cs"/>
              </a:rPr>
              <a:t>360,000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weekly listeners</a:t>
            </a:r>
            <a:endParaRPr kumimoji="0" lang="en-AU" sz="2800" b="1"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p:txBody>
      </p:sp>
      <p:sp>
        <p:nvSpPr>
          <p:cNvPr id="52" name="Rectangle 51">
            <a:extLst>
              <a:ext uri="{FF2B5EF4-FFF2-40B4-BE49-F238E27FC236}">
                <a16:creationId xmlns:a16="http://schemas.microsoft.com/office/drawing/2014/main" id="{D9E3A66B-965E-4861-85A8-481F8257B833}"/>
              </a:ext>
            </a:extLst>
          </p:cNvPr>
          <p:cNvSpPr/>
          <p:nvPr/>
        </p:nvSpPr>
        <p:spPr>
          <a:xfrm>
            <a:off x="10128863" y="4599447"/>
            <a:ext cx="189038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sng"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THE MATCH COMMITTEE</a:t>
            </a:r>
            <a:endParaRPr kumimoji="0" lang="en-AU" sz="1200" b="0" i="0" u="sng"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7B2F7C9D-2D16-4C56-8F2C-E021CB354C5D}"/>
              </a:ext>
            </a:extLst>
          </p:cNvPr>
          <p:cNvSpPr/>
          <p:nvPr/>
        </p:nvSpPr>
        <p:spPr>
          <a:xfrm>
            <a:off x="10627460" y="5274201"/>
            <a:ext cx="89319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sng"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 TIME ON </a:t>
            </a:r>
            <a:endParaRPr kumimoji="0" lang="en-AU" sz="1200" b="0" i="0" u="sng"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43E11E31-5B17-4752-A0A5-BE94D3A5720A}"/>
              </a:ext>
            </a:extLst>
          </p:cNvPr>
          <p:cNvSpPr/>
          <p:nvPr/>
        </p:nvSpPr>
        <p:spPr>
          <a:xfrm>
            <a:off x="6387685" y="4260019"/>
            <a:ext cx="185942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Proxima Nova Alt Th" panose="02000506030000020004" pitchFamily="50" charset="0"/>
                <a:ea typeface="+mn-ea"/>
                <a:cs typeface="+mn-cs"/>
              </a:rPr>
              <a:t>DWAYNE RUSSELL</a:t>
            </a:r>
            <a:endParaRPr kumimoji="0" lang="en-AU" sz="16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endParaRPr>
          </a:p>
        </p:txBody>
      </p:sp>
      <p:sp>
        <p:nvSpPr>
          <p:cNvPr id="55" name="Rectangle 54">
            <a:extLst>
              <a:ext uri="{FF2B5EF4-FFF2-40B4-BE49-F238E27FC236}">
                <a16:creationId xmlns:a16="http://schemas.microsoft.com/office/drawing/2014/main" id="{934387F1-2100-478B-BF84-FA9EFFF94A2C}"/>
              </a:ext>
            </a:extLst>
          </p:cNvPr>
          <p:cNvSpPr/>
          <p:nvPr/>
        </p:nvSpPr>
        <p:spPr>
          <a:xfrm>
            <a:off x="4726542" y="4236266"/>
            <a:ext cx="179889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KANE CORNES</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211FD2E1-1F3B-4958-A8EB-50C852F9875A}"/>
              </a:ext>
            </a:extLst>
          </p:cNvPr>
          <p:cNvSpPr/>
          <p:nvPr/>
        </p:nvSpPr>
        <p:spPr>
          <a:xfrm>
            <a:off x="2920955" y="4232248"/>
            <a:ext cx="13998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WHATELEY</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632121BC-74AE-4BCD-8950-CA7F523A6B83}"/>
              </a:ext>
            </a:extLst>
          </p:cNvPr>
          <p:cNvSpPr/>
          <p:nvPr/>
        </p:nvSpPr>
        <p:spPr>
          <a:xfrm>
            <a:off x="474276" y="4252989"/>
            <a:ext cx="16951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GARRY &amp; TIM </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1105730F-8031-47FC-8317-271220E3F81E}"/>
              </a:ext>
            </a:extLst>
          </p:cNvPr>
          <p:cNvSpPr/>
          <p:nvPr/>
        </p:nvSpPr>
        <p:spPr>
          <a:xfrm>
            <a:off x="8342742" y="4245446"/>
            <a:ext cx="150143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ANDY &amp; BOB</a:t>
            </a:r>
          </a:p>
        </p:txBody>
      </p:sp>
      <p:sp>
        <p:nvSpPr>
          <p:cNvPr id="59" name="Rectangle 58">
            <a:extLst>
              <a:ext uri="{FF2B5EF4-FFF2-40B4-BE49-F238E27FC236}">
                <a16:creationId xmlns:a16="http://schemas.microsoft.com/office/drawing/2014/main" id="{8D6AB3FD-8D9E-49ED-BB01-E5ABB4B1D277}"/>
              </a:ext>
            </a:extLst>
          </p:cNvPr>
          <p:cNvSpPr/>
          <p:nvPr/>
        </p:nvSpPr>
        <p:spPr>
          <a:xfrm>
            <a:off x="6060966" y="4613821"/>
            <a:ext cx="6096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sng"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DRIVE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MONDAY - THURSDAY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3PM – 6PM</a:t>
            </a:r>
            <a:endParaRPr kumimoji="0" lang="en-AU"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8F0C08A4-304C-4234-AEA0-04B8D3C89F51}"/>
              </a:ext>
            </a:extLst>
          </p:cNvPr>
          <p:cNvSpPr/>
          <p:nvPr/>
        </p:nvSpPr>
        <p:spPr>
          <a:xfrm>
            <a:off x="-10675" y="6395082"/>
            <a:ext cx="2119491" cy="215444"/>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Source: GFK Radio Ratings, Survey 5 2019</a:t>
            </a:r>
          </a:p>
        </p:txBody>
      </p:sp>
      <p:sp>
        <p:nvSpPr>
          <p:cNvPr id="62" name="Rectangle 61">
            <a:extLst>
              <a:ext uri="{FF2B5EF4-FFF2-40B4-BE49-F238E27FC236}">
                <a16:creationId xmlns:a16="http://schemas.microsoft.com/office/drawing/2014/main" id="{CD9CF3D1-3E3A-4A1E-855A-203468039615}"/>
              </a:ext>
            </a:extLst>
          </p:cNvPr>
          <p:cNvSpPr/>
          <p:nvPr/>
        </p:nvSpPr>
        <p:spPr>
          <a:xfrm>
            <a:off x="10244343" y="4223489"/>
            <a:ext cx="165943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rPr>
              <a:t>SAM </a:t>
            </a:r>
            <a:r>
              <a:rPr kumimoji="0" lang="en-AU" sz="1800" b="0" i="0" u="none" strike="noStrike" kern="1200" cap="none" spc="0" normalizeH="0" baseline="0" noProof="0" dirty="0" err="1">
                <a:ln>
                  <a:noFill/>
                </a:ln>
                <a:solidFill>
                  <a:prstClr val="white"/>
                </a:solidFill>
                <a:effectLst/>
                <a:uLnTx/>
                <a:uFillTx/>
                <a:latin typeface="Proxima Nova Alt Th" panose="02000506030000020004" pitchFamily="50" charset="0"/>
                <a:ea typeface="+mn-ea"/>
                <a:cs typeface="+mn-cs"/>
              </a:rPr>
              <a:t>McCLURE</a:t>
            </a:r>
            <a:endParaRPr kumimoji="0" lang="en-AU" sz="1800" b="0" i="0" u="none" strike="noStrike" kern="1200" cap="none" spc="0" normalizeH="0" baseline="0" noProof="0" dirty="0">
              <a:ln>
                <a:noFill/>
              </a:ln>
              <a:solidFill>
                <a:prstClr val="white"/>
              </a:solidFill>
              <a:effectLst/>
              <a:uLnTx/>
              <a:uFillTx/>
              <a:latin typeface="Proxima Nova Alt Th" panose="02000506030000020004" pitchFamily="50" charset="0"/>
              <a:ea typeface="+mn-ea"/>
              <a:cs typeface="+mn-cs"/>
            </a:endParaRPr>
          </a:p>
        </p:txBody>
      </p:sp>
      <p:sp>
        <p:nvSpPr>
          <p:cNvPr id="63" name="object 4">
            <a:extLst>
              <a:ext uri="{FF2B5EF4-FFF2-40B4-BE49-F238E27FC236}">
                <a16:creationId xmlns:a16="http://schemas.microsoft.com/office/drawing/2014/main" id="{AD791797-7890-4D63-B978-41CA886F5F76}"/>
              </a:ext>
            </a:extLst>
          </p:cNvPr>
          <p:cNvSpPr/>
          <p:nvPr/>
        </p:nvSpPr>
        <p:spPr>
          <a:xfrm>
            <a:off x="25021" y="1720"/>
            <a:ext cx="5123686" cy="6608806"/>
          </a:xfrm>
          <a:custGeom>
            <a:avLst/>
            <a:gdLst/>
            <a:ahLst/>
            <a:cxnLst/>
            <a:rect l="l" t="t" r="r" b="b"/>
            <a:pathLst>
              <a:path w="5275580" h="6419215">
                <a:moveTo>
                  <a:pt x="0" y="6419084"/>
                </a:moveTo>
                <a:lnTo>
                  <a:pt x="3381079" y="6419084"/>
                </a:lnTo>
                <a:lnTo>
                  <a:pt x="5275233" y="3175174"/>
                </a:lnTo>
                <a:lnTo>
                  <a:pt x="3368498" y="0"/>
                </a:lnTo>
              </a:path>
            </a:pathLst>
          </a:custGeom>
          <a:ln w="2540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419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cg GRAND FINAL">
            <a:extLst>
              <a:ext uri="{FF2B5EF4-FFF2-40B4-BE49-F238E27FC236}">
                <a16:creationId xmlns:a16="http://schemas.microsoft.com/office/drawing/2014/main" id="{0C2B401A-5550-4462-ACD2-8EC7A99F0BDC}"/>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41227"/>
          <a:stretch/>
        </p:blipFill>
        <p:spPr bwMode="auto">
          <a:xfrm>
            <a:off x="-3552" y="1321573"/>
            <a:ext cx="12195551" cy="3793405"/>
          </a:xfrm>
          <a:prstGeom prst="rect">
            <a:avLst/>
          </a:prstGeom>
          <a:noFill/>
          <a:extLst>
            <a:ext uri="{909E8E84-426E-40DD-AFC4-6F175D3DCCD1}">
              <a14:hiddenFill xmlns:a14="http://schemas.microsoft.com/office/drawing/2010/main">
                <a:solidFill>
                  <a:srgbClr val="FFFFFF"/>
                </a:solidFill>
              </a14:hiddenFill>
            </a:ext>
          </a:extLst>
        </p:spPr>
      </p:pic>
      <p:sp>
        <p:nvSpPr>
          <p:cNvPr id="29" name="object 3">
            <a:extLst>
              <a:ext uri="{FF2B5EF4-FFF2-40B4-BE49-F238E27FC236}">
                <a16:creationId xmlns:a16="http://schemas.microsoft.com/office/drawing/2014/main" id="{77D14667-2A3F-465D-BC60-3971EE978CE3}"/>
              </a:ext>
            </a:extLst>
          </p:cNvPr>
          <p:cNvSpPr/>
          <p:nvPr/>
        </p:nvSpPr>
        <p:spPr>
          <a:xfrm>
            <a:off x="0" y="0"/>
            <a:ext cx="5191125" cy="6857996"/>
          </a:xfrm>
          <a:custGeom>
            <a:avLst/>
            <a:gdLst/>
            <a:ahLst/>
            <a:cxnLst/>
            <a:rect l="l" t="t" r="r" b="b"/>
            <a:pathLst>
              <a:path w="5283200" h="6362700">
                <a:moveTo>
                  <a:pt x="3272739" y="0"/>
                </a:moveTo>
                <a:lnTo>
                  <a:pt x="0" y="0"/>
                </a:lnTo>
                <a:lnTo>
                  <a:pt x="0" y="6362700"/>
                </a:lnTo>
                <a:lnTo>
                  <a:pt x="3474199" y="6362700"/>
                </a:lnTo>
                <a:lnTo>
                  <a:pt x="5283200" y="3356698"/>
                </a:lnTo>
                <a:lnTo>
                  <a:pt x="3272739" y="0"/>
                </a:lnTo>
                <a:close/>
              </a:path>
            </a:pathLst>
          </a:custGeom>
          <a:solidFill>
            <a:srgbClr val="0F5CA9"/>
          </a:solidFill>
          <a:ln>
            <a:solidFill>
              <a:srgbClr val="436E3F"/>
            </a:solidFill>
          </a:ln>
        </p:spPr>
        <p:txBody>
          <a:bodyPr wrap="square" lIns="0" tIns="0" rIns="0" bIns="0" rtlCol="0"/>
          <a:lstStyle/>
          <a:p>
            <a:endParaRPr dirty="0"/>
          </a:p>
        </p:txBody>
      </p:sp>
      <p:sp>
        <p:nvSpPr>
          <p:cNvPr id="3" name="TextBox 2">
            <a:extLst>
              <a:ext uri="{FF2B5EF4-FFF2-40B4-BE49-F238E27FC236}">
                <a16:creationId xmlns:a16="http://schemas.microsoft.com/office/drawing/2014/main" id="{4EF8E20C-A061-460B-BC5B-E73444B04B2A}"/>
              </a:ext>
            </a:extLst>
          </p:cNvPr>
          <p:cNvSpPr txBox="1"/>
          <p:nvPr/>
        </p:nvSpPr>
        <p:spPr>
          <a:xfrm>
            <a:off x="334491" y="1360218"/>
            <a:ext cx="11905133" cy="830997"/>
          </a:xfrm>
          <a:prstGeom prst="rect">
            <a:avLst/>
          </a:prstGeom>
          <a:noFill/>
        </p:spPr>
        <p:txBody>
          <a:bodyPr wrap="square" rtlCol="0">
            <a:spAutoFit/>
          </a:bodyPr>
          <a:lstStyle/>
          <a:p>
            <a:pPr defTabSz="914400">
              <a:defRPr/>
            </a:pPr>
            <a:r>
              <a:rPr lang="en-AU" sz="4600" dirty="0">
                <a:solidFill>
                  <a:srgbClr val="072132"/>
                </a:solidFill>
                <a:latin typeface="Proxima Nova Alt Th" panose="02000506030000020004" pitchFamily="50" charset="0"/>
              </a:rPr>
              <a:t>SATURDAY</a:t>
            </a:r>
          </a:p>
        </p:txBody>
      </p:sp>
      <p:sp>
        <p:nvSpPr>
          <p:cNvPr id="4" name="Rectangle 3">
            <a:extLst>
              <a:ext uri="{FF2B5EF4-FFF2-40B4-BE49-F238E27FC236}">
                <a16:creationId xmlns:a16="http://schemas.microsoft.com/office/drawing/2014/main" id="{42F93B99-2C6C-4D6A-B007-2A6EF810CBA3}"/>
              </a:ext>
            </a:extLst>
          </p:cNvPr>
          <p:cNvSpPr/>
          <p:nvPr/>
        </p:nvSpPr>
        <p:spPr>
          <a:xfrm>
            <a:off x="5286375" y="283894"/>
            <a:ext cx="5314725" cy="523220"/>
          </a:xfrm>
          <a:prstGeom prst="rect">
            <a:avLst/>
          </a:prstGeom>
        </p:spPr>
        <p:txBody>
          <a:bodyPr wrap="none">
            <a:spAutoFit/>
          </a:bodyPr>
          <a:lstStyle/>
          <a:p>
            <a:r>
              <a:rPr lang="en-AU" sz="2800" dirty="0">
                <a:latin typeface="Proxima Nova Alt Th" panose="02000506030000020004" pitchFamily="50" charset="0"/>
              </a:rPr>
              <a:t>MELBOURNE’S HOME OF SPORT</a:t>
            </a:r>
            <a:endParaRPr lang="en-AU" sz="2800" dirty="0"/>
          </a:p>
        </p:txBody>
      </p:sp>
      <p:sp>
        <p:nvSpPr>
          <p:cNvPr id="30" name="object 4">
            <a:extLst>
              <a:ext uri="{FF2B5EF4-FFF2-40B4-BE49-F238E27FC236}">
                <a16:creationId xmlns:a16="http://schemas.microsoft.com/office/drawing/2014/main" id="{096FBA47-7B54-4989-A18A-1B6EA9C24775}"/>
              </a:ext>
            </a:extLst>
          </p:cNvPr>
          <p:cNvSpPr/>
          <p:nvPr/>
        </p:nvSpPr>
        <p:spPr>
          <a:xfrm>
            <a:off x="-3551" y="0"/>
            <a:ext cx="5289926" cy="6694617"/>
          </a:xfrm>
          <a:custGeom>
            <a:avLst/>
            <a:gdLst/>
            <a:ahLst/>
            <a:cxnLst/>
            <a:rect l="l" t="t" r="r" b="b"/>
            <a:pathLst>
              <a:path w="5275580" h="6419215">
                <a:moveTo>
                  <a:pt x="0" y="6419084"/>
                </a:moveTo>
                <a:lnTo>
                  <a:pt x="3381079" y="6419084"/>
                </a:lnTo>
                <a:lnTo>
                  <a:pt x="5275233" y="3175174"/>
                </a:lnTo>
                <a:lnTo>
                  <a:pt x="3368498" y="0"/>
                </a:lnTo>
              </a:path>
            </a:pathLst>
          </a:custGeom>
          <a:ln w="25400">
            <a:solidFill>
              <a:srgbClr val="FFFFFF"/>
            </a:solidFill>
          </a:ln>
        </p:spPr>
        <p:txBody>
          <a:bodyPr wrap="square" lIns="0" tIns="0" rIns="0" bIns="0" rtlCol="0"/>
          <a:lstStyle/>
          <a:p>
            <a:endParaRPr dirty="0"/>
          </a:p>
        </p:txBody>
      </p:sp>
      <p:pic>
        <p:nvPicPr>
          <p:cNvPr id="27" name="Picture 26" descr="Image may contain: one or more people, beard, text and closeup">
            <a:extLst>
              <a:ext uri="{FF2B5EF4-FFF2-40B4-BE49-F238E27FC236}">
                <a16:creationId xmlns:a16="http://schemas.microsoft.com/office/drawing/2014/main" id="{50D701F0-2243-460A-B3B4-0B3FF37824E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032" b="99048" l="51329" r="98551">
                        <a14:foregroundMark x1="66184" y1="11111" x2="60870" y2="25397"/>
                        <a14:foregroundMark x1="60870" y1="25397" x2="57367" y2="74603"/>
                        <a14:foregroundMark x1="57367" y1="74603" x2="59420" y2="96825"/>
                        <a14:foregroundMark x1="59420" y1="96825" x2="72222" y2="99365"/>
                        <a14:foregroundMark x1="72222" y1="99365" x2="96860" y2="91429"/>
                        <a14:foregroundMark x1="96860" y1="91429" x2="97585" y2="72063"/>
                        <a14:foregroundMark x1="92929" y1="44311" x2="90821" y2="31746"/>
                        <a14:foregroundMark x1="97585" y1="72063" x2="94216" y2="51982"/>
                        <a14:foregroundMark x1="90821" y1="31746" x2="85870" y2="75556"/>
                        <a14:foregroundMark x1="85870" y1="75556" x2="77053" y2="87937"/>
                        <a14:foregroundMark x1="77053" y1="87937" x2="67995" y2="91746"/>
                        <a14:foregroundMark x1="67995" y1="91746" x2="51449" y2="53016"/>
                        <a14:foregroundMark x1="52415" y1="50476" x2="57609" y2="92381"/>
                        <a14:foregroundMark x1="57609" y1="92381" x2="69686" y2="93333"/>
                        <a14:foregroundMark x1="69686" y1="93333" x2="95773" y2="89524"/>
                        <a14:foregroundMark x1="95773" y1="89524" x2="88406" y2="89206"/>
                        <a14:foregroundMark x1="88406" y1="89206" x2="87802" y2="47619"/>
                        <a14:foregroundMark x1="87802" y1="47619" x2="87802" y2="74286"/>
                        <a14:foregroundMark x1="87802" y1="74286" x2="89976" y2="93651"/>
                        <a14:foregroundMark x1="89976" y1="93651" x2="96014" y2="80635"/>
                        <a14:foregroundMark x1="96014" y1="80635" x2="96014" y2="65714"/>
                        <a14:foregroundMark x1="96014" y1="65079" x2="96256" y2="86349"/>
                        <a14:foregroundMark x1="96256" y1="86349" x2="89130" y2="99365"/>
                        <a14:foregroundMark x1="89130" y1="99365" x2="64130" y2="99048"/>
                        <a14:foregroundMark x1="64130" y1="99048" x2="59783" y2="95873"/>
                        <a14:foregroundMark x1="59903" y1="98095" x2="92150" y2="93016"/>
                        <a14:foregroundMark x1="92150" y1="93016" x2="83696" y2="67302"/>
                        <a14:foregroundMark x1="83696" y1="67302" x2="79542" y2="64340"/>
                        <a14:foregroundMark x1="73216" y1="70852" x2="70894" y2="76825"/>
                        <a14:foregroundMark x1="70894" y1="76825" x2="63406" y2="82857"/>
                        <a14:foregroundMark x1="63406" y1="82857" x2="57609" y2="68889"/>
                        <a14:foregroundMark x1="57609" y1="68889" x2="57729" y2="48254"/>
                        <a14:foregroundMark x1="57729" y1="48254" x2="61111" y2="29524"/>
                        <a14:foregroundMark x1="61111" y1="29524" x2="62440" y2="9841"/>
                        <a14:foregroundMark x1="62440" y1="9841" x2="62319" y2="9524"/>
                        <a14:foregroundMark x1="97343" y1="67937" x2="98792" y2="88889"/>
                        <a14:foregroundMark x1="98792" y1="88889" x2="98309" y2="96508"/>
                        <a14:foregroundMark x1="63406" y1="9841" x2="64734" y2="8889"/>
                        <a14:foregroundMark x1="64614" y1="9841" x2="65459" y2="14921"/>
                        <a14:foregroundMark x1="65217" y1="8254" x2="66304" y2="21270"/>
                        <a14:foregroundMark x1="64010" y1="6032" x2="67633" y2="12698"/>
                        <a14:backgroundMark x1="93599" y1="49206" x2="93599" y2="49206"/>
                        <a14:backgroundMark x1="92874" y1="49524" x2="96739" y2="43810"/>
                        <a14:backgroundMark x1="92512" y1="49524" x2="94565" y2="43175"/>
                        <a14:backgroundMark x1="92512" y1="46667" x2="94928" y2="42540"/>
                        <a14:backgroundMark x1="73792" y1="59365" x2="77536" y2="66349"/>
                        <a14:backgroundMark x1="78744" y1="57143" x2="73188" y2="70794"/>
                        <a14:backgroundMark x1="73188" y1="70794" x2="73188" y2="70794"/>
                      </a14:backgroundRemoval>
                    </a14:imgEffect>
                  </a14:imgLayer>
                </a14:imgProps>
              </a:ext>
              <a:ext uri="{28A0092B-C50C-407E-A947-70E740481C1C}">
                <a14:useLocalDpi xmlns:a14="http://schemas.microsoft.com/office/drawing/2010/main" val="0"/>
              </a:ext>
            </a:extLst>
          </a:blip>
          <a:srcRect l="48997"/>
          <a:stretch/>
        </p:blipFill>
        <p:spPr bwMode="auto">
          <a:xfrm>
            <a:off x="43220" y="2859200"/>
            <a:ext cx="3038494" cy="22664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simon o'donnell">
            <a:extLst>
              <a:ext uri="{FF2B5EF4-FFF2-40B4-BE49-F238E27FC236}">
                <a16:creationId xmlns:a16="http://schemas.microsoft.com/office/drawing/2014/main" id="{12293BC8-92CE-4131-A273-5B6CF0B1DD4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90" b="99337" l="2500" r="98500">
                        <a14:foregroundMark x1="63750" y1="12106" x2="52000" y2="6136"/>
                        <a14:foregroundMark x1="52000" y1="6136" x2="41000" y2="12769"/>
                        <a14:foregroundMark x1="41000" y1="12769" x2="41000" y2="21725"/>
                        <a14:foregroundMark x1="41000" y1="21725" x2="54500" y2="44113"/>
                        <a14:foregroundMark x1="54500" y1="44113" x2="83250" y2="81095"/>
                        <a14:foregroundMark x1="83250" y1="81095" x2="77250" y2="90879"/>
                        <a14:foregroundMark x1="77250" y1="90879" x2="60500" y2="96020"/>
                        <a14:foregroundMark x1="60500" y1="96020" x2="14750" y2="94859"/>
                        <a14:foregroundMark x1="14750" y1="94859" x2="12750" y2="79934"/>
                        <a14:foregroundMark x1="12750" y1="79934" x2="25500" y2="49254"/>
                        <a14:foregroundMark x1="25500" y1="49254" x2="24750" y2="45771"/>
                        <a14:foregroundMark x1="50500" y1="29353" x2="93250" y2="76119"/>
                        <a14:foregroundMark x1="93250" y1="76119" x2="93750" y2="85240"/>
                        <a14:foregroundMark x1="93750" y1="85240" x2="79250" y2="93367"/>
                        <a14:foregroundMark x1="79250" y1="93367" x2="52750" y2="95357"/>
                        <a14:foregroundMark x1="52750" y1="95357" x2="52250" y2="83748"/>
                        <a14:foregroundMark x1="52250" y1="83748" x2="61250" y2="69486"/>
                        <a14:foregroundMark x1="61250" y1="69486" x2="64250" y2="52902"/>
                        <a14:foregroundMark x1="64250" y1="52902" x2="48750" y2="79270"/>
                        <a14:foregroundMark x1="48750" y1="79270" x2="47750" y2="92206"/>
                        <a14:foregroundMark x1="47750" y1="92206" x2="64750" y2="76949"/>
                        <a14:foregroundMark x1="64750" y1="76949" x2="66250" y2="65174"/>
                        <a14:foregroundMark x1="66250" y1="65174" x2="40250" y2="70149"/>
                        <a14:foregroundMark x1="40250" y1="70149" x2="37250" y2="91045"/>
                        <a14:foregroundMark x1="37250" y1="91045" x2="64750" y2="98176"/>
                        <a14:foregroundMark x1="64750" y1="98176" x2="98000" y2="98176"/>
                        <a14:foregroundMark x1="98000" y1="98176" x2="99000" y2="69983"/>
                        <a14:foregroundMark x1="99000" y1="69983" x2="83000" y2="81924"/>
                        <a14:foregroundMark x1="83000" y1="81924" x2="79250" y2="95854"/>
                        <a14:foregroundMark x1="79250" y1="95854" x2="95500" y2="95357"/>
                        <a14:foregroundMark x1="95500" y1="95357" x2="81250" y2="62355"/>
                        <a14:foregroundMark x1="81250" y1="62355" x2="67500" y2="76783"/>
                        <a14:foregroundMark x1="67500" y1="76783" x2="70250" y2="91874"/>
                        <a14:foregroundMark x1="70250" y1="91874" x2="88250" y2="97678"/>
                        <a14:foregroundMark x1="88250" y1="97678" x2="94750" y2="52570"/>
                        <a14:foregroundMark x1="94750" y1="52570" x2="84000" y2="64179"/>
                        <a14:foregroundMark x1="84000" y1="64179" x2="81250" y2="78109"/>
                        <a14:foregroundMark x1="81250" y1="78109" x2="95000" y2="76783"/>
                        <a14:foregroundMark x1="95000" y1="76783" x2="97000" y2="64511"/>
                        <a14:foregroundMark x1="97000" y1="64511" x2="93000" y2="55887"/>
                        <a14:foregroundMark x1="93000" y1="55887" x2="73750" y2="70315"/>
                        <a14:foregroundMark x1="73750" y1="70315" x2="66750" y2="83748"/>
                        <a14:foregroundMark x1="66750" y1="83748" x2="69250" y2="68823"/>
                        <a14:foregroundMark x1="69250" y1="68823" x2="50500" y2="75456"/>
                        <a14:foregroundMark x1="50500" y1="75456" x2="66250" y2="68657"/>
                        <a14:foregroundMark x1="66250" y1="68657" x2="70250" y2="56385"/>
                        <a14:foregroundMark x1="70250" y1="56385" x2="44500" y2="58375"/>
                        <a14:foregroundMark x1="44500" y1="58375" x2="36250" y2="68823"/>
                        <a14:foregroundMark x1="36250" y1="68823" x2="62000" y2="51575"/>
                        <a14:foregroundMark x1="62000" y1="51575" x2="66831" y2="36513"/>
                        <a14:foregroundMark x1="61242" y1="32806" x2="55250" y2="36153"/>
                        <a14:foregroundMark x1="55250" y1="36153" x2="53250" y2="8126"/>
                        <a14:foregroundMark x1="53250" y1="8126" x2="40500" y2="4809"/>
                        <a14:foregroundMark x1="40500" y1="4809" x2="39250" y2="16086"/>
                        <a14:foregroundMark x1="39250" y1="16086" x2="50250" y2="37313"/>
                        <a14:foregroundMark x1="50250" y1="37313" x2="37250" y2="41459"/>
                        <a14:foregroundMark x1="37250" y1="41459" x2="16250" y2="57877"/>
                        <a14:foregroundMark x1="16250" y1="57877" x2="8000" y2="92206"/>
                        <a14:foregroundMark x1="8000" y1="92206" x2="65000" y2="97844"/>
                        <a14:foregroundMark x1="65000" y1="97844" x2="83500" y2="97678"/>
                        <a14:foregroundMark x1="83500" y1="97678" x2="83500" y2="97678"/>
                        <a14:foregroundMark x1="69250" y1="43947" x2="83750" y2="49254"/>
                        <a14:foregroundMark x1="83750" y1="49254" x2="99250" y2="76617"/>
                        <a14:foregroundMark x1="99250" y1="76617" x2="94500" y2="97015"/>
                        <a14:foregroundMark x1="94500" y1="97015" x2="2500" y2="98010"/>
                        <a14:foregroundMark x1="2500" y1="98010" x2="19250" y2="66998"/>
                        <a14:foregroundMark x1="19250" y1="66998" x2="41750" y2="51907"/>
                        <a14:foregroundMark x1="41750" y1="51907" x2="61500" y2="12106"/>
                        <a14:foregroundMark x1="61500" y1="12106" x2="55500" y2="3980"/>
                        <a14:foregroundMark x1="55500" y1="3980" x2="42750" y2="3317"/>
                        <a14:foregroundMark x1="42750" y1="3317" x2="32000" y2="8624"/>
                        <a14:foregroundMark x1="32000" y1="8624" x2="32000" y2="8955"/>
                        <a14:foregroundMark x1="36250" y1="3648" x2="49250" y2="2156"/>
                        <a14:foregroundMark x1="49250" y1="2156" x2="61250" y2="6136"/>
                        <a14:foregroundMark x1="61250" y1="6136" x2="63750" y2="12106"/>
                        <a14:foregroundMark x1="96000" y1="53897" x2="98500" y2="98673"/>
                        <a14:foregroundMark x1="3500" y1="99502" x2="2500" y2="87728"/>
                        <a14:foregroundMark x1="64250" y1="15423" x2="61500" y2="6633"/>
                        <a14:foregroundMark x1="61500" y1="6633" x2="50750" y2="1824"/>
                        <a14:foregroundMark x1="50750" y1="1824" x2="38250" y2="2985"/>
                        <a14:foregroundMark x1="38250" y1="2985" x2="37000" y2="4146"/>
                        <a14:foregroundMark x1="47500" y1="67828" x2="23000" y2="63847"/>
                        <a14:foregroundMark x1="23000" y1="63847" x2="40750" y2="63516"/>
                        <a14:foregroundMark x1="40750" y1="63516" x2="34000" y2="71642"/>
                        <a14:foregroundMark x1="34000" y1="71642" x2="37500" y2="62687"/>
                        <a14:foregroundMark x1="37500" y1="62687" x2="35250" y2="68159"/>
                        <a14:foregroundMark x1="28000" y1="62687" x2="36250" y2="69652"/>
                        <a14:foregroundMark x1="36250" y1="69652" x2="15750" y2="63018"/>
                        <a14:foregroundMark x1="15750" y1="63018" x2="29250" y2="67164"/>
                        <a14:foregroundMark x1="29250" y1="67164" x2="26000" y2="67164"/>
                        <a14:foregroundMark x1="47500" y1="2653" x2="35000" y2="4146"/>
                        <a14:foregroundMark x1="35000" y1="4146" x2="30500" y2="8624"/>
                        <a14:foregroundMark x1="32500" y1="6136" x2="43250" y2="2653"/>
                        <a14:foregroundMark x1="62750" y1="18076" x2="63500" y2="24046"/>
                        <a14:foregroundMark x1="37000" y1="3648" x2="49250" y2="1990"/>
                        <a14:foregroundMark x1="49250" y1="1990" x2="60500" y2="5638"/>
                        <a14:foregroundMark x1="60500" y1="5638" x2="61250" y2="7297"/>
                        <a14:backgroundMark x1="16250" y1="23881" x2="16250" y2="23881"/>
                        <a14:backgroundMark x1="92250" y1="35987" x2="90250" y2="6468"/>
                        <a14:backgroundMark x1="90250" y1="6468" x2="90000" y2="6136"/>
                        <a14:backgroundMark x1="14250" y1="4478" x2="7500" y2="36153"/>
                        <a14:backgroundMark x1="68000" y1="25705" x2="67500" y2="30680"/>
                        <a14:backgroundMark x1="32250" y1="32504" x2="35000" y2="34163"/>
                        <a14:backgroundMark x1="65000" y1="30348" x2="72500" y2="35323"/>
                        <a14:backgroundMark x1="32750" y1="31177" x2="36750" y2="35655"/>
                      </a14:backgroundRemoval>
                    </a14:imgEffect>
                  </a14:imgLayer>
                </a14:imgProps>
              </a:ext>
              <a:ext uri="{28A0092B-C50C-407E-A947-70E740481C1C}">
                <a14:useLocalDpi xmlns:a14="http://schemas.microsoft.com/office/drawing/2010/main" val="0"/>
              </a:ext>
            </a:extLst>
          </a:blip>
          <a:srcRect b="16374"/>
          <a:stretch/>
        </p:blipFill>
        <p:spPr bwMode="auto">
          <a:xfrm flipH="1">
            <a:off x="2410957" y="2912048"/>
            <a:ext cx="1732860" cy="22147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simon marshall racing">
            <a:extLst>
              <a:ext uri="{FF2B5EF4-FFF2-40B4-BE49-F238E27FC236}">
                <a16:creationId xmlns:a16="http://schemas.microsoft.com/office/drawing/2014/main" id="{170DE519-BF17-431F-A688-E9A658F4E3A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0" b="99750" l="2097" r="50968">
                        <a14:foregroundMark x1="29688" y1="5474" x2="26452" y2="2250"/>
                        <a14:foregroundMark x1="26452" y1="2250" x2="24032" y2="18500"/>
                        <a14:foregroundMark x1="24032" y1="18500" x2="46129" y2="88750"/>
                        <a14:foregroundMark x1="46129" y1="88750" x2="39355" y2="98000"/>
                        <a14:foregroundMark x1="39355" y1="98000" x2="20806" y2="93500"/>
                        <a14:foregroundMark x1="20806" y1="93500" x2="11935" y2="95250"/>
                        <a14:foregroundMark x1="11935" y1="95250" x2="5645" y2="86000"/>
                        <a14:foregroundMark x1="5645" y1="86000" x2="10484" y2="57500"/>
                        <a14:foregroundMark x1="10484" y1="57500" x2="17258" y2="48250"/>
                        <a14:foregroundMark x1="17258" y1="48250" x2="17419" y2="48250"/>
                        <a14:foregroundMark x1="33387" y1="46000" x2="33710" y2="46750"/>
                        <a14:foregroundMark x1="36290" y1="49500" x2="41588" y2="54141"/>
                        <a14:foregroundMark x1="44296" y1="57622" x2="48226" y2="68500"/>
                        <a14:foregroundMark x1="48226" y1="68500" x2="48387" y2="95250"/>
                        <a14:foregroundMark x1="48387" y1="95250" x2="9032" y2="99750"/>
                        <a14:foregroundMark x1="9032" y1="99750" x2="9677" y2="77500"/>
                        <a14:foregroundMark x1="5806" y1="83250" x2="2419" y2="95750"/>
                        <a14:foregroundMark x1="2419" y1="95750" x2="10000" y2="99750"/>
                        <a14:foregroundMark x1="10000" y1="99750" x2="34516" y2="99000"/>
                        <a14:foregroundMark x1="34516" y1="99000" x2="43065" y2="99000"/>
                        <a14:foregroundMark x1="43065" y1="99000" x2="50968" y2="97000"/>
                        <a14:foregroundMark x1="50968" y1="97000" x2="50796" y2="83277"/>
                        <a14:foregroundMark x1="3871" y1="90750" x2="2258" y2="98500"/>
                        <a14:foregroundMark x1="29732" y1="5428" x2="23387" y2="3500"/>
                        <a14:foregroundMark x1="23387" y1="3500" x2="19355" y2="5750"/>
                        <a14:foregroundMark x1="16613" y1="22000" x2="16129" y2="15750"/>
                        <a14:foregroundMark x1="32903" y1="7250" x2="31774" y2="20000"/>
                        <a14:foregroundMark x1="31774" y1="20000" x2="26613" y2="30250"/>
                        <a14:foregroundMark x1="26613" y1="30250" x2="22258" y2="56750"/>
                        <a14:foregroundMark x1="22258" y1="56750" x2="22419" y2="70000"/>
                        <a14:foregroundMark x1="22419" y1="70000" x2="23226" y2="70750"/>
                        <a14:foregroundMark x1="32903" y1="7000" x2="25323" y2="3250"/>
                        <a14:foregroundMark x1="25323" y1="3250" x2="17903" y2="10250"/>
                        <a14:foregroundMark x1="17903" y1="10250" x2="16613" y2="24250"/>
                        <a14:foregroundMark x1="42258" y1="50000" x2="49516" y2="56250"/>
                        <a14:foregroundMark x1="49516" y1="56250" x2="50968" y2="67750"/>
                        <a14:backgroundMark x1="36046" y1="10844" x2="37258" y2="13250"/>
                        <a14:backgroundMark x1="32097" y1="3000" x2="34396" y2="7565"/>
                        <a14:backgroundMark x1="37258" y1="13250" x2="38710" y2="20750"/>
                        <a14:backgroundMark x1="38226" y1="43000" x2="42878" y2="48979"/>
                        <a14:backgroundMark x1="53019" y1="67136" x2="54032" y2="71750"/>
                        <a14:backgroundMark x1="54032" y1="71750" x2="52903" y2="83750"/>
                        <a14:backgroundMark x1="52581" y1="85250" x2="52581" y2="77500"/>
                      </a14:backgroundRemoval>
                    </a14:imgEffect>
                  </a14:imgLayer>
                </a14:imgProps>
              </a:ext>
              <a:ext uri="{28A0092B-C50C-407E-A947-70E740481C1C}">
                <a14:useLocalDpi xmlns:a14="http://schemas.microsoft.com/office/drawing/2010/main" val="0"/>
              </a:ext>
            </a:extLst>
          </a:blip>
          <a:srcRect r="47474"/>
          <a:stretch/>
        </p:blipFill>
        <p:spPr bwMode="auto">
          <a:xfrm flipH="1">
            <a:off x="3669659" y="3015021"/>
            <a:ext cx="1620215" cy="21118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39C768BE-586C-4C35-9908-2F8E483F269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80" b="98545" l="788" r="90000">
                        <a14:foregroundMark x1="12485" y1="58909" x2="8848" y2="73333"/>
                        <a14:foregroundMark x1="8848" y1="73333" x2="12909" y2="81010"/>
                        <a14:foregroundMark x1="12909" y1="81010" x2="34788" y2="98101"/>
                        <a14:foregroundMark x1="34788" y1="98101" x2="48727" y2="99071"/>
                        <a14:foregroundMark x1="48727" y1="99071" x2="59515" y2="96000"/>
                        <a14:foregroundMark x1="59515" y1="96000" x2="64303" y2="88283"/>
                        <a14:foregroundMark x1="64303" y1="88283" x2="64303" y2="88000"/>
                        <a14:foregroundMark x1="6545" y1="77859" x2="6667" y2="70505"/>
                        <a14:foregroundMark x1="6667" y1="70505" x2="11333" y2="62586"/>
                        <a14:foregroundMark x1="11333" y1="62586" x2="11333" y2="62586"/>
                        <a14:foregroundMark x1="848" y1="73131" x2="848" y2="73131"/>
                        <a14:foregroundMark x1="24667" y1="96646" x2="36121" y2="99879"/>
                        <a14:foregroundMark x1="36121" y1="99879" x2="57939" y2="97980"/>
                        <a14:foregroundMark x1="57939" y1="97980" x2="59879" y2="98545"/>
                      </a14:backgroundRemoval>
                    </a14:imgEffect>
                  </a14:imgLayer>
                </a14:imgProps>
              </a:ext>
              <a:ext uri="{28A0092B-C50C-407E-A947-70E740481C1C}">
                <a14:useLocalDpi xmlns:a14="http://schemas.microsoft.com/office/drawing/2010/main" val="0"/>
              </a:ext>
            </a:extLst>
          </a:blip>
          <a:srcRect b="26679"/>
          <a:stretch/>
        </p:blipFill>
        <p:spPr>
          <a:xfrm>
            <a:off x="4726327" y="2667830"/>
            <a:ext cx="2231436" cy="2454168"/>
          </a:xfrm>
          <a:prstGeom prst="rect">
            <a:avLst/>
          </a:prstGeom>
        </p:spPr>
      </p:pic>
      <p:pic>
        <p:nvPicPr>
          <p:cNvPr id="43" name="Picture 2" descr="Image result for craig hutchison">
            <a:extLst>
              <a:ext uri="{FF2B5EF4-FFF2-40B4-BE49-F238E27FC236}">
                <a16:creationId xmlns:a16="http://schemas.microsoft.com/office/drawing/2014/main" id="{C6679545-766C-4D87-9E13-AA52E5D5DFE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231" b="99385" l="8083" r="90000">
                        <a14:foregroundMark x1="39167" y1="4769" x2="41917" y2="90615"/>
                        <a14:foregroundMark x1="41917" y1="90615" x2="46750" y2="95077"/>
                        <a14:foregroundMark x1="46750" y1="95077" x2="51500" y2="94462"/>
                        <a14:foregroundMark x1="51500" y1="94462" x2="19833" y2="99385"/>
                        <a14:foregroundMark x1="19833" y1="99385" x2="14583" y2="97231"/>
                        <a14:foregroundMark x1="14583" y1="97231" x2="11167" y2="87538"/>
                        <a14:foregroundMark x1="11167" y1="87538" x2="11000" y2="84154"/>
                        <a14:foregroundMark x1="42167" y1="4308" x2="38167" y2="1231"/>
                        <a14:foregroundMark x1="38167" y1="1231" x2="35167" y2="7692"/>
                        <a14:foregroundMark x1="35167" y1="7692" x2="35167" y2="49077"/>
                        <a14:foregroundMark x1="35167" y1="49077" x2="39583" y2="76462"/>
                        <a14:foregroundMark x1="39583" y1="76462" x2="40167" y2="78308"/>
                        <a14:foregroundMark x1="40417" y1="1231" x2="34667" y2="1538"/>
                        <a14:foregroundMark x1="49583" y1="76769" x2="57167" y2="99538"/>
                        <a14:foregroundMark x1="9500" y1="76615" x2="8083" y2="84154"/>
                        <a14:foregroundMark x1="8083" y1="84154" x2="9667" y2="92308"/>
                      </a14:backgroundRemoval>
                    </a14:imgEffect>
                  </a14:imgLayer>
                </a14:imgProps>
              </a:ext>
              <a:ext uri="{28A0092B-C50C-407E-A947-70E740481C1C}">
                <a14:useLocalDpi xmlns:a14="http://schemas.microsoft.com/office/drawing/2010/main" val="0"/>
              </a:ext>
            </a:extLst>
          </a:blip>
          <a:srcRect r="44801" b="14659"/>
          <a:stretch/>
        </p:blipFill>
        <p:spPr bwMode="auto">
          <a:xfrm>
            <a:off x="5482619" y="3128233"/>
            <a:ext cx="2389431" cy="200104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Image result for David king fox footy">
            <a:extLst>
              <a:ext uri="{FF2B5EF4-FFF2-40B4-BE49-F238E27FC236}">
                <a16:creationId xmlns:a16="http://schemas.microsoft.com/office/drawing/2014/main" id="{7F8DAF71-19B9-4E3B-A8C9-FD1C329B61B7}"/>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25" b="95182" l="9961" r="89844">
                        <a14:foregroundMark x1="48828" y1="3255" x2="52148" y2="50260"/>
                        <a14:foregroundMark x1="73633" y1="69661" x2="39258" y2="74609"/>
                        <a14:foregroundMark x1="73926" y1="96224" x2="20898" y2="94531"/>
                        <a14:foregroundMark x1="20898" y1="94531" x2="18848" y2="95182"/>
                        <a14:foregroundMark x1="55176" y1="51432" x2="54688" y2="71745"/>
                        <a14:foregroundMark x1="54688" y1="71745" x2="57031" y2="90755"/>
                        <a14:foregroundMark x1="57031" y1="90755" x2="57422" y2="90365"/>
                        <a14:foregroundMark x1="40137" y1="45703" x2="54688" y2="82813"/>
                        <a14:foregroundMark x1="54688" y1="82813" x2="54785" y2="82813"/>
                        <a14:foregroundMark x1="54590" y1="49089" x2="54785" y2="52995"/>
                        <a14:foregroundMark x1="57520" y1="71224" x2="60742" y2="90104"/>
                        <a14:foregroundMark x1="60742" y1="90104" x2="61035" y2="90625"/>
                      </a14:backgroundRemoval>
                    </a14:imgEffect>
                  </a14:imgLayer>
                </a14:imgProps>
              </a:ext>
              <a:ext uri="{28A0092B-C50C-407E-A947-70E740481C1C}">
                <a14:useLocalDpi xmlns:a14="http://schemas.microsoft.com/office/drawing/2010/main" val="0"/>
              </a:ext>
            </a:extLst>
          </a:blip>
          <a:srcRect/>
          <a:stretch>
            <a:fillRect/>
          </a:stretch>
        </p:blipFill>
        <p:spPr bwMode="auto">
          <a:xfrm>
            <a:off x="7045227" y="3149572"/>
            <a:ext cx="2668056" cy="200104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5CF5F824-E5BF-4C59-99C0-5F0B32EA714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892" b="98509" l="9928" r="89982">
                        <a14:foregroundMark x1="67058" y1="98238" x2="73917" y2="98374"/>
                        <a14:foregroundMark x1="73917" y1="98374" x2="80144" y2="95528"/>
                        <a14:foregroundMark x1="80144" y1="95528" x2="74549" y2="88618"/>
                        <a14:foregroundMark x1="74549" y1="88618" x2="69495" y2="88889"/>
                        <a14:foregroundMark x1="69495" y1="88889" x2="65433" y2="93902"/>
                        <a14:foregroundMark x1="65433" y1="93902" x2="71751" y2="99187"/>
                        <a14:foregroundMark x1="71751" y1="99187" x2="77347" y2="99593"/>
                        <a14:foregroundMark x1="77347" y1="99593" x2="82130" y2="97696"/>
                        <a14:foregroundMark x1="82130" y1="97696" x2="83755" y2="91057"/>
                        <a14:foregroundMark x1="83755" y1="91057" x2="83755" y2="91057"/>
                        <a14:foregroundMark x1="90072" y1="52439" x2="90072" y2="55556"/>
                        <a14:foregroundMark x1="82762" y1="98103" x2="67509" y2="98916"/>
                        <a14:foregroundMark x1="67509" y1="98916" x2="73375" y2="96206"/>
                        <a14:foregroundMark x1="73375" y1="96206" x2="68412" y2="97154"/>
                        <a14:foregroundMark x1="68412" y1="97154" x2="73556" y2="96206"/>
                        <a14:foregroundMark x1="73556" y1="96206" x2="83123" y2="98645"/>
                        <a14:foregroundMark x1="83123" y1="98645" x2="79152" y2="94986"/>
                        <a14:foregroundMark x1="79152" y1="94986" x2="74458" y2="94851"/>
                        <a14:foregroundMark x1="74458" y1="94851" x2="69314" y2="98238"/>
                        <a14:foregroundMark x1="69314" y1="98238" x2="62996" y2="98509"/>
                      </a14:backgroundRemoval>
                    </a14:imgEffect>
                  </a14:imgLayer>
                </a14:imgProps>
              </a:ext>
              <a:ext uri="{28A0092B-C50C-407E-A947-70E740481C1C}">
                <a14:useLocalDpi xmlns:a14="http://schemas.microsoft.com/office/drawing/2010/main" val="0"/>
              </a:ext>
            </a:extLst>
          </a:blip>
          <a:srcRect l="51082" t="-2" b="24592"/>
          <a:stretch/>
        </p:blipFill>
        <p:spPr>
          <a:xfrm>
            <a:off x="8291151" y="2780309"/>
            <a:ext cx="2259916" cy="2320371"/>
          </a:xfrm>
          <a:prstGeom prst="rect">
            <a:avLst/>
          </a:prstGeom>
          <a:effectLst>
            <a:outerShdw blurRad="50800" dist="38100" dir="8100000" algn="tr" rotWithShape="0">
              <a:prstClr val="black">
                <a:alpha val="40000"/>
              </a:prstClr>
            </a:outerShdw>
          </a:effectLst>
        </p:spPr>
      </p:pic>
      <p:pic>
        <p:nvPicPr>
          <p:cNvPr id="48" name="Picture 47" descr="A picture containing person, cellphone, phone, man&#10;&#10;Description automatically generated">
            <a:extLst>
              <a:ext uri="{FF2B5EF4-FFF2-40B4-BE49-F238E27FC236}">
                <a16:creationId xmlns:a16="http://schemas.microsoft.com/office/drawing/2014/main" id="{DFB40158-68A5-4670-8E27-53865931170E}"/>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5143" b="98222" l="9698" r="89947">
                        <a14:foregroundMark x1="37722" y1="12317" x2="44573" y2="7175"/>
                        <a14:foregroundMark x1="44573" y1="7175" x2="54181" y2="8317"/>
                        <a14:foregroundMark x1="54181" y1="8317" x2="56584" y2="13143"/>
                        <a14:foregroundMark x1="62100" y1="93968" x2="40658" y2="96825"/>
                        <a14:foregroundMark x1="40658" y1="96825" x2="40036" y2="96000"/>
                        <a14:foregroundMark x1="50356" y1="5206" x2="41904" y2="7556"/>
                        <a14:foregroundMark x1="24288" y1="93651" x2="24288" y2="98222"/>
                      </a14:backgroundRemoval>
                    </a14:imgEffect>
                  </a14:imgLayer>
                </a14:imgProps>
              </a:ext>
              <a:ext uri="{28A0092B-C50C-407E-A947-70E740481C1C}">
                <a14:useLocalDpi xmlns:a14="http://schemas.microsoft.com/office/drawing/2010/main" val="0"/>
              </a:ext>
            </a:extLst>
          </a:blip>
          <a:srcRect b="16872"/>
          <a:stretch/>
        </p:blipFill>
        <p:spPr>
          <a:xfrm>
            <a:off x="9500106" y="2967284"/>
            <a:ext cx="1843777" cy="2147694"/>
          </a:xfrm>
          <a:prstGeom prst="rect">
            <a:avLst/>
          </a:prstGeom>
        </p:spPr>
      </p:pic>
      <p:sp>
        <p:nvSpPr>
          <p:cNvPr id="49" name="Rectangle 48">
            <a:extLst>
              <a:ext uri="{FF2B5EF4-FFF2-40B4-BE49-F238E27FC236}">
                <a16:creationId xmlns:a16="http://schemas.microsoft.com/office/drawing/2014/main" id="{2F8C572E-3639-4CBD-A0A8-F2AC2BA3907D}"/>
              </a:ext>
            </a:extLst>
          </p:cNvPr>
          <p:cNvSpPr/>
          <p:nvPr/>
        </p:nvSpPr>
        <p:spPr>
          <a:xfrm>
            <a:off x="93499" y="5136317"/>
            <a:ext cx="12473108" cy="400110"/>
          </a:xfrm>
          <a:prstGeom prst="rect">
            <a:avLst/>
          </a:prstGeom>
        </p:spPr>
        <p:txBody>
          <a:bodyPr wrap="square">
            <a:spAutoFit/>
          </a:bodyPr>
          <a:lstStyle/>
          <a:p>
            <a:pPr algn="ctr"/>
            <a:r>
              <a:rPr lang="en-AU" sz="2000" dirty="0">
                <a:latin typeface="Proxima Nova Alt Th" panose="02000506030000020004" pitchFamily="50" charset="0"/>
              </a:rPr>
              <a:t>REEL ADVENTURES | THE ODDS COUPLE | OFF THE BENCH | CRUNCHTIME</a:t>
            </a:r>
            <a:endParaRPr lang="en-AU" sz="2000" dirty="0"/>
          </a:p>
        </p:txBody>
      </p:sp>
      <p:sp>
        <p:nvSpPr>
          <p:cNvPr id="50" name="TextBox 49">
            <a:extLst>
              <a:ext uri="{FF2B5EF4-FFF2-40B4-BE49-F238E27FC236}">
                <a16:creationId xmlns:a16="http://schemas.microsoft.com/office/drawing/2014/main" id="{C47E7F21-74C8-4125-9946-82B9F2BC7AEF}"/>
              </a:ext>
            </a:extLst>
          </p:cNvPr>
          <p:cNvSpPr txBox="1"/>
          <p:nvPr/>
        </p:nvSpPr>
        <p:spPr>
          <a:xfrm>
            <a:off x="2524991" y="5451158"/>
            <a:ext cx="1793631" cy="276999"/>
          </a:xfrm>
          <a:prstGeom prst="rect">
            <a:avLst/>
          </a:prstGeom>
          <a:noFill/>
        </p:spPr>
        <p:txBody>
          <a:bodyPr wrap="square" rtlCol="0">
            <a:spAutoFit/>
          </a:bodyPr>
          <a:lstStyle/>
          <a:p>
            <a:pPr algn="ctr"/>
            <a:r>
              <a:rPr lang="en-AU" sz="1200" dirty="0">
                <a:latin typeface="Proxima Nova Alt Th" panose="02000506030000020004" pitchFamily="50" charset="0"/>
              </a:rPr>
              <a:t>7AM-8AM</a:t>
            </a:r>
          </a:p>
        </p:txBody>
      </p:sp>
      <p:sp>
        <p:nvSpPr>
          <p:cNvPr id="51" name="TextBox 50">
            <a:extLst>
              <a:ext uri="{FF2B5EF4-FFF2-40B4-BE49-F238E27FC236}">
                <a16:creationId xmlns:a16="http://schemas.microsoft.com/office/drawing/2014/main" id="{6F94B92F-44D9-43C3-90A9-CFFEEAAE4D1F}"/>
              </a:ext>
            </a:extLst>
          </p:cNvPr>
          <p:cNvSpPr txBox="1"/>
          <p:nvPr/>
        </p:nvSpPr>
        <p:spPr>
          <a:xfrm>
            <a:off x="4643403" y="5483488"/>
            <a:ext cx="1793631" cy="276999"/>
          </a:xfrm>
          <a:prstGeom prst="rect">
            <a:avLst/>
          </a:prstGeom>
          <a:noFill/>
        </p:spPr>
        <p:txBody>
          <a:bodyPr wrap="square" rtlCol="0">
            <a:spAutoFit/>
          </a:bodyPr>
          <a:lstStyle/>
          <a:p>
            <a:pPr algn="ctr"/>
            <a:r>
              <a:rPr lang="en-AU" sz="1200" dirty="0">
                <a:latin typeface="Proxima Nova Alt Th" panose="02000506030000020004" pitchFamily="50" charset="0"/>
              </a:rPr>
              <a:t>8AM-9AM</a:t>
            </a:r>
          </a:p>
        </p:txBody>
      </p:sp>
      <p:sp>
        <p:nvSpPr>
          <p:cNvPr id="52" name="TextBox 51">
            <a:extLst>
              <a:ext uri="{FF2B5EF4-FFF2-40B4-BE49-F238E27FC236}">
                <a16:creationId xmlns:a16="http://schemas.microsoft.com/office/drawing/2014/main" id="{386FE6A2-2933-42DC-9D5A-5DDF285CC877}"/>
              </a:ext>
            </a:extLst>
          </p:cNvPr>
          <p:cNvSpPr txBox="1"/>
          <p:nvPr/>
        </p:nvSpPr>
        <p:spPr>
          <a:xfrm>
            <a:off x="6486593" y="5474271"/>
            <a:ext cx="1793631" cy="276999"/>
          </a:xfrm>
          <a:prstGeom prst="rect">
            <a:avLst/>
          </a:prstGeom>
          <a:noFill/>
        </p:spPr>
        <p:txBody>
          <a:bodyPr wrap="square" rtlCol="0">
            <a:spAutoFit/>
          </a:bodyPr>
          <a:lstStyle/>
          <a:p>
            <a:pPr algn="ctr"/>
            <a:r>
              <a:rPr lang="en-AU" sz="1200" dirty="0">
                <a:latin typeface="Proxima Nova Alt Th" panose="02000506030000020004" pitchFamily="50" charset="0"/>
              </a:rPr>
              <a:t>10AM-11AM</a:t>
            </a:r>
          </a:p>
        </p:txBody>
      </p:sp>
      <p:sp>
        <p:nvSpPr>
          <p:cNvPr id="53" name="TextBox 52">
            <a:extLst>
              <a:ext uri="{FF2B5EF4-FFF2-40B4-BE49-F238E27FC236}">
                <a16:creationId xmlns:a16="http://schemas.microsoft.com/office/drawing/2014/main" id="{1440FB19-9D38-449E-8605-D12F45937E6B}"/>
              </a:ext>
            </a:extLst>
          </p:cNvPr>
          <p:cNvSpPr txBox="1"/>
          <p:nvPr/>
        </p:nvSpPr>
        <p:spPr>
          <a:xfrm>
            <a:off x="8605005" y="5483488"/>
            <a:ext cx="1793631" cy="276999"/>
          </a:xfrm>
          <a:prstGeom prst="rect">
            <a:avLst/>
          </a:prstGeom>
          <a:noFill/>
        </p:spPr>
        <p:txBody>
          <a:bodyPr wrap="square" rtlCol="0">
            <a:spAutoFit/>
          </a:bodyPr>
          <a:lstStyle/>
          <a:p>
            <a:pPr algn="ctr"/>
            <a:r>
              <a:rPr lang="en-AU" sz="1200" dirty="0">
                <a:latin typeface="Proxima Nova Alt Th" panose="02000506030000020004" pitchFamily="50" charset="0"/>
              </a:rPr>
              <a:t>11AM-1PM</a:t>
            </a:r>
          </a:p>
        </p:txBody>
      </p:sp>
      <p:pic>
        <p:nvPicPr>
          <p:cNvPr id="6" name="Picture 5" descr="A close up of a sign&#10;&#10;Description automatically generated">
            <a:extLst>
              <a:ext uri="{FF2B5EF4-FFF2-40B4-BE49-F238E27FC236}">
                <a16:creationId xmlns:a16="http://schemas.microsoft.com/office/drawing/2014/main" id="{FE4F843D-9442-4084-9264-4CAC4036A29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553939" y="6000208"/>
            <a:ext cx="982576" cy="599699"/>
          </a:xfrm>
          <a:prstGeom prst="rect">
            <a:avLst/>
          </a:prstGeom>
        </p:spPr>
      </p:pic>
      <p:pic>
        <p:nvPicPr>
          <p:cNvPr id="8" name="Picture 7" descr="A close up of a sign&#10;&#10;Description automatically generated">
            <a:extLst>
              <a:ext uri="{FF2B5EF4-FFF2-40B4-BE49-F238E27FC236}">
                <a16:creationId xmlns:a16="http://schemas.microsoft.com/office/drawing/2014/main" id="{3238AFD6-C682-48B3-8D3F-2EBD1DC8A32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08265" y="5904540"/>
            <a:ext cx="800100" cy="8001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D8D7A878-E568-4F35-A637-1C70B8557C6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433070" y="5894732"/>
            <a:ext cx="791191" cy="790883"/>
          </a:xfrm>
          <a:prstGeom prst="rect">
            <a:avLst/>
          </a:prstGeom>
        </p:spPr>
      </p:pic>
      <p:sp>
        <p:nvSpPr>
          <p:cNvPr id="14" name="TextBox 13">
            <a:extLst>
              <a:ext uri="{FF2B5EF4-FFF2-40B4-BE49-F238E27FC236}">
                <a16:creationId xmlns:a16="http://schemas.microsoft.com/office/drawing/2014/main" id="{B1092FD1-7D38-4D28-B29A-14D5D823768B}"/>
              </a:ext>
            </a:extLst>
          </p:cNvPr>
          <p:cNvSpPr txBox="1"/>
          <p:nvPr/>
        </p:nvSpPr>
        <p:spPr>
          <a:xfrm>
            <a:off x="4238150" y="5953576"/>
            <a:ext cx="2198884" cy="646331"/>
          </a:xfrm>
          <a:prstGeom prst="rect">
            <a:avLst/>
          </a:prstGeom>
          <a:noFill/>
        </p:spPr>
        <p:txBody>
          <a:bodyPr wrap="square" rtlCol="0">
            <a:spAutoFit/>
          </a:bodyPr>
          <a:lstStyle/>
          <a:p>
            <a:r>
              <a:rPr lang="en-AU" dirty="0">
                <a:solidFill>
                  <a:srgbClr val="0F5CA9"/>
                </a:solidFill>
                <a:latin typeface="Proxima Nova Alt Th" panose="02000506030000020004" pitchFamily="50" charset="0"/>
              </a:rPr>
              <a:t>PLUS LIVE SPORT BROADCASTS:</a:t>
            </a:r>
          </a:p>
        </p:txBody>
      </p:sp>
      <p:pic>
        <p:nvPicPr>
          <p:cNvPr id="31" name="Picture 4" descr="Image result for kane cornes malcolm blight">
            <a:extLst>
              <a:ext uri="{FF2B5EF4-FFF2-40B4-BE49-F238E27FC236}">
                <a16:creationId xmlns:a16="http://schemas.microsoft.com/office/drawing/2014/main" id="{A3DC7F2E-C7B3-4202-83D1-ED943502BEA7}"/>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53648"/>
          <a:stretch/>
        </p:blipFill>
        <p:spPr bwMode="auto">
          <a:xfrm>
            <a:off x="10767218" y="2949719"/>
            <a:ext cx="1867844" cy="218282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96CC57AF-AC81-48D2-9D17-A65270460D5B}"/>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386" b="95446" l="4401" r="95599">
                        <a14:foregroundMark x1="17430" y1="23168" x2="17430" y2="23168"/>
                        <a14:foregroundMark x1="32570" y1="24356" x2="32570" y2="24356"/>
                        <a14:foregroundMark x1="47799" y1="20792" x2="47799" y2="20792"/>
                        <a14:foregroundMark x1="12412" y1="81782" x2="12412" y2="81782"/>
                        <a14:foregroundMark x1="25352" y1="76634" x2="25352" y2="76634"/>
                        <a14:foregroundMark x1="34331" y1="75644" x2="38556" y2="73861"/>
                        <a14:foregroundMark x1="46039" y1="73663" x2="47359" y2="70891"/>
                        <a14:foregroundMark x1="25176" y1="80792" x2="25088" y2="73267"/>
                        <a14:foregroundMark x1="19014" y1="41980" x2="19014" y2="30693"/>
                        <a14:foregroundMark x1="12764" y1="81188" x2="14085" y2="74257"/>
                        <a14:foregroundMark x1="45158" y1="80792" x2="45775" y2="79604"/>
                        <a14:foregroundMark x1="54401" y1="77624" x2="56338" y2="84752"/>
                        <a14:foregroundMark x1="52905" y1="64950" x2="55282" y2="65347"/>
                      </a14:backgroundRemoval>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l="8196" t="2380" r="9929" b="6422"/>
          <a:stretch/>
        </p:blipFill>
        <p:spPr>
          <a:xfrm>
            <a:off x="546370" y="630243"/>
            <a:ext cx="1144262" cy="566596"/>
          </a:xfrm>
          <a:prstGeom prst="rect">
            <a:avLst/>
          </a:prstGeom>
          <a:effectLst/>
        </p:spPr>
      </p:pic>
      <p:pic>
        <p:nvPicPr>
          <p:cNvPr id="61" name="Picture 60" descr="A close up of a sign&#10;&#10;Description automatically generated">
            <a:extLst>
              <a:ext uri="{FF2B5EF4-FFF2-40B4-BE49-F238E27FC236}">
                <a16:creationId xmlns:a16="http://schemas.microsoft.com/office/drawing/2014/main" id="{3857AEFD-1A51-4E57-87A3-A3538F4C88CD}"/>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foregroundMark x1="22092" y1="39041" x2="22092" y2="39041"/>
                        <a14:foregroundMark x1="35747" y1="43070" x2="35747" y2="43070"/>
                        <a14:foregroundMark x1="48432" y1="40814" x2="48432" y2="40814"/>
                        <a14:foregroundMark x1="65536" y1="29734" x2="65536" y2="29734"/>
                        <a14:foregroundMark x1="57754" y1="65149" x2="57754" y2="65149"/>
                        <a14:foregroundMark x1="42816" y1="67365" x2="42816" y2="67365"/>
                        <a14:foregroundMark x1="31927" y1="69742" x2="31927" y2="69742"/>
                        <a14:foregroundMark x1="19242" y1="71958" x2="19242" y2="71958"/>
                      </a14:backgroundRemoval>
                    </a14:imgEffect>
                  </a14:imgLayer>
                </a14:imgProps>
              </a:ext>
              <a:ext uri="{28A0092B-C50C-407E-A947-70E740481C1C}">
                <a14:useLocalDpi xmlns:a14="http://schemas.microsoft.com/office/drawing/2010/main" val="0"/>
              </a:ext>
            </a:extLst>
          </a:blip>
          <a:stretch>
            <a:fillRect/>
          </a:stretch>
        </p:blipFill>
        <p:spPr>
          <a:xfrm>
            <a:off x="1625043" y="257848"/>
            <a:ext cx="1649026" cy="1166728"/>
          </a:xfrm>
          <a:prstGeom prst="rect">
            <a:avLst/>
          </a:prstGeom>
        </p:spPr>
      </p:pic>
      <p:sp>
        <p:nvSpPr>
          <p:cNvPr id="62" name="object 32">
            <a:extLst>
              <a:ext uri="{FF2B5EF4-FFF2-40B4-BE49-F238E27FC236}">
                <a16:creationId xmlns:a16="http://schemas.microsoft.com/office/drawing/2014/main" id="{AA791F50-D74F-414F-BDAC-E847E3DB714D}"/>
              </a:ext>
            </a:extLst>
          </p:cNvPr>
          <p:cNvSpPr/>
          <p:nvPr/>
        </p:nvSpPr>
        <p:spPr>
          <a:xfrm>
            <a:off x="9254628" y="5959044"/>
            <a:ext cx="640298" cy="640863"/>
          </a:xfrm>
          <a:prstGeom prst="rect">
            <a:avLst/>
          </a:prstGeom>
          <a:blipFill>
            <a:blip r:embed="rId27"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096591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43027" y="187914"/>
            <a:ext cx="8209464" cy="2070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400" b="1" i="0" u="none" strike="noStrike" kern="1200" cap="none" spc="-150" normalizeH="0" baseline="0" noProof="0" dirty="0">
                <a:ln>
                  <a:noFill/>
                </a:ln>
                <a:solidFill>
                  <a:srgbClr val="0A2030"/>
                </a:solidFill>
                <a:effectLst/>
                <a:uLnTx/>
                <a:uFillTx/>
                <a:latin typeface="Proxima Nova Alt Th" panose="02000506030000020004" pitchFamily="50" charset="0"/>
                <a:ea typeface="+mn-ea"/>
                <a:cs typeface="+mn-cs"/>
              </a:rPr>
              <a:t>YTD 2019 SEN Digital Snapshot*</a:t>
            </a:r>
          </a:p>
        </p:txBody>
      </p:sp>
      <p:sp>
        <p:nvSpPr>
          <p:cNvPr id="3" name="Rectangle 2">
            <a:extLst>
              <a:ext uri="{FF2B5EF4-FFF2-40B4-BE49-F238E27FC236}">
                <a16:creationId xmlns:a16="http://schemas.microsoft.com/office/drawing/2014/main" id="{D94B7A1D-E677-4297-80DF-8AA4448ECC10}"/>
              </a:ext>
            </a:extLst>
          </p:cNvPr>
          <p:cNvSpPr/>
          <p:nvPr/>
        </p:nvSpPr>
        <p:spPr>
          <a:xfrm>
            <a:off x="1087410" y="6539069"/>
            <a:ext cx="3524780" cy="200055"/>
          </a:xfrm>
          <a:prstGeom prst="rect">
            <a:avLst/>
          </a:prstGeom>
        </p:spPr>
        <p:txBody>
          <a:bodyPr wrap="square">
            <a:spAutoFit/>
          </a:bodyPr>
          <a:lstStyle/>
          <a:p>
            <a:pPr>
              <a:spcAft>
                <a:spcPts val="0"/>
              </a:spcAft>
            </a:pPr>
            <a:r>
              <a:rPr lang="en-AU" sz="700" i="1" dirty="0">
                <a:solidFill>
                  <a:srgbClr val="332F35"/>
                </a:solidFill>
                <a:latin typeface="Proxima Nova Rg" panose="02000506030000020004" pitchFamily="50" charset="0"/>
                <a:ea typeface="Times New Roman" panose="02020603050405020304" pitchFamily="18" charset="0"/>
                <a:cs typeface="Times New Roman" panose="02020603050405020304" pitchFamily="18" charset="0"/>
              </a:rPr>
              <a:t>*Figures for the period 01/01/2019 to 04/11/2019</a:t>
            </a:r>
          </a:p>
        </p:txBody>
      </p:sp>
      <p:grpSp>
        <p:nvGrpSpPr>
          <p:cNvPr id="33" name="Group 32">
            <a:extLst>
              <a:ext uri="{FF2B5EF4-FFF2-40B4-BE49-F238E27FC236}">
                <a16:creationId xmlns:a16="http://schemas.microsoft.com/office/drawing/2014/main" id="{07FD4C84-77BB-034C-B486-DF2F706027F9}"/>
              </a:ext>
            </a:extLst>
          </p:cNvPr>
          <p:cNvGrpSpPr/>
          <p:nvPr/>
        </p:nvGrpSpPr>
        <p:grpSpPr>
          <a:xfrm>
            <a:off x="8512590" y="953540"/>
            <a:ext cx="2298070" cy="552925"/>
            <a:chOff x="8518917" y="942538"/>
            <a:chExt cx="2298070" cy="552925"/>
          </a:xfrm>
        </p:grpSpPr>
        <p:grpSp>
          <p:nvGrpSpPr>
            <p:cNvPr id="168" name="Group 167">
              <a:extLst>
                <a:ext uri="{FF2B5EF4-FFF2-40B4-BE49-F238E27FC236}">
                  <a16:creationId xmlns:a16="http://schemas.microsoft.com/office/drawing/2014/main" id="{B9D04D9B-50B1-0641-B2C0-1525798F986C}"/>
                </a:ext>
              </a:extLst>
            </p:cNvPr>
            <p:cNvGrpSpPr/>
            <p:nvPr/>
          </p:nvGrpSpPr>
          <p:grpSpPr>
            <a:xfrm>
              <a:off x="8847029" y="942538"/>
              <a:ext cx="1969958" cy="488900"/>
              <a:chOff x="4678606" y="-3064000"/>
              <a:chExt cx="3389195" cy="635822"/>
            </a:xfrm>
          </p:grpSpPr>
          <p:sp>
            <p:nvSpPr>
              <p:cNvPr id="172" name="object 6">
                <a:extLst>
                  <a:ext uri="{FF2B5EF4-FFF2-40B4-BE49-F238E27FC236}">
                    <a16:creationId xmlns:a16="http://schemas.microsoft.com/office/drawing/2014/main" id="{2838575C-3034-BA46-A4E5-00152EC9F878}"/>
                  </a:ext>
                </a:extLst>
              </p:cNvPr>
              <p:cNvSpPr txBox="1"/>
              <p:nvPr/>
            </p:nvSpPr>
            <p:spPr>
              <a:xfrm>
                <a:off x="4678606" y="-3064000"/>
                <a:ext cx="3389195" cy="496202"/>
              </a:xfrm>
              <a:prstGeom prst="rect">
                <a:avLst/>
              </a:prstGeom>
            </p:spPr>
            <p:txBody>
              <a:bodyPr vert="horz" wrap="square" lIns="0" tIns="12092" rIns="0" bIns="0" rtlCol="0">
                <a:spAutoFit/>
              </a:bodyPr>
              <a:lstStyle/>
              <a:p>
                <a:pPr marL="11516" marR="0" lvl="0" indent="0" algn="ctr" defTabSz="829178" rtl="0" eaLnBrk="1" fontAlgn="auto" latinLnBrk="0" hangingPunct="1">
                  <a:lnSpc>
                    <a:spcPct val="100000"/>
                  </a:lnSpc>
                  <a:spcBef>
                    <a:spcPts val="95"/>
                  </a:spcBef>
                  <a:spcAft>
                    <a:spcPts val="0"/>
                  </a:spcAft>
                  <a:buClrTx/>
                  <a:buSzTx/>
                  <a:buFontTx/>
                  <a:buNone/>
                  <a:tabLst/>
                  <a:defRPr/>
                </a:pPr>
                <a:r>
                  <a:rPr kumimoji="0" lang="en-AU" sz="24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rPr>
                  <a:t>10.</a:t>
                </a:r>
                <a:r>
                  <a:rPr lang="en-AU" sz="2400" b="1" dirty="0">
                    <a:solidFill>
                      <a:srgbClr val="0F5CA9"/>
                    </a:solidFill>
                    <a:latin typeface="Proxima Nova Rg" panose="02000506030000020004" pitchFamily="50" charset="0"/>
                  </a:rPr>
                  <a:t>6</a:t>
                </a:r>
                <a:r>
                  <a:rPr kumimoji="0" lang="en-AU" sz="24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rPr>
                  <a:t>M</a:t>
                </a:r>
                <a:endParaRPr kumimoji="0" sz="24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endParaRPr>
              </a:p>
            </p:txBody>
          </p:sp>
          <p:sp>
            <p:nvSpPr>
              <p:cNvPr id="173" name="object 7">
                <a:extLst>
                  <a:ext uri="{FF2B5EF4-FFF2-40B4-BE49-F238E27FC236}">
                    <a16:creationId xmlns:a16="http://schemas.microsoft.com/office/drawing/2014/main" id="{85A1464B-E821-564B-A5B0-C0B366061D10}"/>
                  </a:ext>
                </a:extLst>
              </p:cNvPr>
              <p:cNvSpPr txBox="1"/>
              <p:nvPr/>
            </p:nvSpPr>
            <p:spPr>
              <a:xfrm>
                <a:off x="5130146" y="-2643435"/>
                <a:ext cx="2486115" cy="215257"/>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kumimoji="0" lang="en-AU" sz="1000" b="1" i="0" u="none" strike="noStrike" kern="1200" cap="none" spc="0" normalizeH="0" baseline="0" noProof="0" dirty="0">
                    <a:ln>
                      <a:noFill/>
                    </a:ln>
                    <a:solidFill>
                      <a:srgbClr val="0A2030"/>
                    </a:solidFill>
                    <a:effectLst/>
                    <a:uLnTx/>
                    <a:uFillTx/>
                    <a:latin typeface="Proxima Nova Rg" panose="02000506030000020004" pitchFamily="50" charset="0"/>
                    <a:ea typeface="+mn-ea"/>
                    <a:cs typeface="+mn-cs"/>
                  </a:rPr>
                  <a:t>Total podcast listens</a:t>
                </a:r>
                <a:endParaRPr kumimoji="0" sz="1000" b="1" i="0" u="none" strike="noStrike" kern="1200" cap="none" spc="0" normalizeH="0" baseline="0" noProof="0" dirty="0">
                  <a:ln>
                    <a:noFill/>
                  </a:ln>
                  <a:solidFill>
                    <a:srgbClr val="0A2030"/>
                  </a:solidFill>
                  <a:effectLst/>
                  <a:uLnTx/>
                  <a:uFillTx/>
                  <a:latin typeface="Proxima Nova Rg" panose="02000506030000020004" pitchFamily="50" charset="0"/>
                  <a:ea typeface="+mn-ea"/>
                  <a:cs typeface="+mn-cs"/>
                </a:endParaRPr>
              </a:p>
            </p:txBody>
          </p:sp>
        </p:grpSp>
        <p:grpSp>
          <p:nvGrpSpPr>
            <p:cNvPr id="169" name="Group 168">
              <a:extLst>
                <a:ext uri="{FF2B5EF4-FFF2-40B4-BE49-F238E27FC236}">
                  <a16:creationId xmlns:a16="http://schemas.microsoft.com/office/drawing/2014/main" id="{499733DE-422E-8641-B6A8-60337EA4AA55}"/>
                </a:ext>
              </a:extLst>
            </p:cNvPr>
            <p:cNvGrpSpPr/>
            <p:nvPr/>
          </p:nvGrpSpPr>
          <p:grpSpPr>
            <a:xfrm>
              <a:off x="8518917" y="942907"/>
              <a:ext cx="550135" cy="552556"/>
              <a:chOff x="4492590" y="5733751"/>
              <a:chExt cx="550135" cy="552556"/>
            </a:xfrm>
          </p:grpSpPr>
          <p:sp>
            <p:nvSpPr>
              <p:cNvPr id="170" name="Oval 169">
                <a:extLst>
                  <a:ext uri="{FF2B5EF4-FFF2-40B4-BE49-F238E27FC236}">
                    <a16:creationId xmlns:a16="http://schemas.microsoft.com/office/drawing/2014/main" id="{61F6D43C-70D8-714F-83FA-BBB8054F4F02}"/>
                  </a:ext>
                </a:extLst>
              </p:cNvPr>
              <p:cNvSpPr/>
              <p:nvPr/>
            </p:nvSpPr>
            <p:spPr>
              <a:xfrm>
                <a:off x="4492590" y="5733751"/>
                <a:ext cx="550135" cy="552556"/>
              </a:xfrm>
              <a:prstGeom prst="ellipse">
                <a:avLst/>
              </a:prstGeom>
              <a:solidFill>
                <a:srgbClr val="C8E7EC"/>
              </a:solidFill>
              <a:ln>
                <a:solidFill>
                  <a:srgbClr val="0A2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AU" sz="1632"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endParaRPr>
              </a:p>
            </p:txBody>
          </p:sp>
          <p:sp>
            <p:nvSpPr>
              <p:cNvPr id="171" name="Freeform 586">
                <a:extLst>
                  <a:ext uri="{FF2B5EF4-FFF2-40B4-BE49-F238E27FC236}">
                    <a16:creationId xmlns:a16="http://schemas.microsoft.com/office/drawing/2014/main" id="{17BEC96E-18A5-B244-830A-DE1EEDDDDEAB}"/>
                  </a:ext>
                </a:extLst>
              </p:cNvPr>
              <p:cNvSpPr>
                <a:spLocks noEditPoints="1"/>
              </p:cNvSpPr>
              <p:nvPr/>
            </p:nvSpPr>
            <p:spPr bwMode="auto">
              <a:xfrm>
                <a:off x="4606490" y="5831287"/>
                <a:ext cx="334739" cy="322079"/>
              </a:xfrm>
              <a:custGeom>
                <a:avLst/>
                <a:gdLst>
                  <a:gd name="T0" fmla="*/ 0 w 112"/>
                  <a:gd name="T1" fmla="*/ 70 h 94"/>
                  <a:gd name="T2" fmla="*/ 57 w 112"/>
                  <a:gd name="T3" fmla="*/ 0 h 94"/>
                  <a:gd name="T4" fmla="*/ 112 w 112"/>
                  <a:gd name="T5" fmla="*/ 70 h 94"/>
                  <a:gd name="T6" fmla="*/ 98 w 112"/>
                  <a:gd name="T7" fmla="*/ 70 h 94"/>
                  <a:gd name="T8" fmla="*/ 98 w 112"/>
                  <a:gd name="T9" fmla="*/ 83 h 94"/>
                  <a:gd name="T10" fmla="*/ 81 w 112"/>
                  <a:gd name="T11" fmla="*/ 83 h 94"/>
                  <a:gd name="T12" fmla="*/ 81 w 112"/>
                  <a:gd name="T13" fmla="*/ 60 h 94"/>
                  <a:gd name="T14" fmla="*/ 97 w 112"/>
                  <a:gd name="T15" fmla="*/ 57 h 94"/>
                  <a:gd name="T16" fmla="*/ 99 w 112"/>
                  <a:gd name="T17" fmla="*/ 57 h 94"/>
                  <a:gd name="T18" fmla="*/ 57 w 112"/>
                  <a:gd name="T19" fmla="*/ 11 h 94"/>
                  <a:gd name="T20" fmla="*/ 14 w 112"/>
                  <a:gd name="T21" fmla="*/ 57 h 94"/>
                  <a:gd name="T22" fmla="*/ 15 w 112"/>
                  <a:gd name="T23" fmla="*/ 57 h 94"/>
                  <a:gd name="T24" fmla="*/ 32 w 112"/>
                  <a:gd name="T25" fmla="*/ 60 h 94"/>
                  <a:gd name="T26" fmla="*/ 32 w 112"/>
                  <a:gd name="T27" fmla="*/ 83 h 94"/>
                  <a:gd name="T28" fmla="*/ 14 w 112"/>
                  <a:gd name="T29" fmla="*/ 83 h 94"/>
                  <a:gd name="T30" fmla="*/ 14 w 112"/>
                  <a:gd name="T31" fmla="*/ 70 h 94"/>
                  <a:gd name="T32" fmla="*/ 0 w 112"/>
                  <a:gd name="T33" fmla="*/ 70 h 94"/>
                  <a:gd name="T34" fmla="*/ 76 w 112"/>
                  <a:gd name="T35" fmla="*/ 79 h 94"/>
                  <a:gd name="T36" fmla="*/ 73 w 112"/>
                  <a:gd name="T37" fmla="*/ 83 h 94"/>
                  <a:gd name="T38" fmla="*/ 74 w 112"/>
                  <a:gd name="T39" fmla="*/ 59 h 94"/>
                  <a:gd name="T40" fmla="*/ 77 w 112"/>
                  <a:gd name="T41" fmla="*/ 62 h 94"/>
                  <a:gd name="T42" fmla="*/ 76 w 112"/>
                  <a:gd name="T43" fmla="*/ 79 h 94"/>
                  <a:gd name="T44" fmla="*/ 36 w 112"/>
                  <a:gd name="T45" fmla="*/ 79 h 94"/>
                  <a:gd name="T46" fmla="*/ 39 w 112"/>
                  <a:gd name="T47" fmla="*/ 83 h 94"/>
                  <a:gd name="T48" fmla="*/ 38 w 112"/>
                  <a:gd name="T49" fmla="*/ 59 h 94"/>
                  <a:gd name="T50" fmla="*/ 35 w 112"/>
                  <a:gd name="T51" fmla="*/ 62 h 94"/>
                  <a:gd name="T52" fmla="*/ 36 w 112"/>
                  <a:gd name="T53" fmla="*/ 79 h 94"/>
                  <a:gd name="T54" fmla="*/ 42 w 112"/>
                  <a:gd name="T55" fmla="*/ 55 h 94"/>
                  <a:gd name="T56" fmla="*/ 45 w 112"/>
                  <a:gd name="T57" fmla="*/ 52 h 94"/>
                  <a:gd name="T58" fmla="*/ 46 w 112"/>
                  <a:gd name="T59" fmla="*/ 89 h 94"/>
                  <a:gd name="T60" fmla="*/ 43 w 112"/>
                  <a:gd name="T61" fmla="*/ 86 h 94"/>
                  <a:gd name="T62" fmla="*/ 42 w 112"/>
                  <a:gd name="T63" fmla="*/ 55 h 94"/>
                  <a:gd name="T64" fmla="*/ 71 w 112"/>
                  <a:gd name="T65" fmla="*/ 55 h 94"/>
                  <a:gd name="T66" fmla="*/ 67 w 112"/>
                  <a:gd name="T67" fmla="*/ 52 h 94"/>
                  <a:gd name="T68" fmla="*/ 66 w 112"/>
                  <a:gd name="T69" fmla="*/ 89 h 94"/>
                  <a:gd name="T70" fmla="*/ 69 w 112"/>
                  <a:gd name="T71" fmla="*/ 86 h 94"/>
                  <a:gd name="T72" fmla="*/ 71 w 112"/>
                  <a:gd name="T73" fmla="*/ 5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94">
                    <a:moveTo>
                      <a:pt x="0" y="70"/>
                    </a:moveTo>
                    <a:cubicBezTo>
                      <a:pt x="0" y="30"/>
                      <a:pt x="17" y="0"/>
                      <a:pt x="57" y="0"/>
                    </a:cubicBezTo>
                    <a:cubicBezTo>
                      <a:pt x="97" y="1"/>
                      <a:pt x="110" y="31"/>
                      <a:pt x="112" y="70"/>
                    </a:cubicBezTo>
                    <a:cubicBezTo>
                      <a:pt x="98" y="70"/>
                      <a:pt x="98" y="70"/>
                      <a:pt x="98" y="70"/>
                    </a:cubicBezTo>
                    <a:cubicBezTo>
                      <a:pt x="98" y="83"/>
                      <a:pt x="98" y="83"/>
                      <a:pt x="98" y="83"/>
                    </a:cubicBezTo>
                    <a:cubicBezTo>
                      <a:pt x="98" y="94"/>
                      <a:pt x="81" y="94"/>
                      <a:pt x="81" y="83"/>
                    </a:cubicBezTo>
                    <a:cubicBezTo>
                      <a:pt x="81" y="60"/>
                      <a:pt x="81" y="60"/>
                      <a:pt x="81" y="60"/>
                    </a:cubicBezTo>
                    <a:cubicBezTo>
                      <a:pt x="81" y="49"/>
                      <a:pt x="95" y="49"/>
                      <a:pt x="97" y="57"/>
                    </a:cubicBezTo>
                    <a:cubicBezTo>
                      <a:pt x="99" y="57"/>
                      <a:pt x="99" y="57"/>
                      <a:pt x="99" y="57"/>
                    </a:cubicBezTo>
                    <a:cubicBezTo>
                      <a:pt x="95" y="32"/>
                      <a:pt x="85" y="12"/>
                      <a:pt x="57" y="11"/>
                    </a:cubicBezTo>
                    <a:cubicBezTo>
                      <a:pt x="28" y="11"/>
                      <a:pt x="17" y="31"/>
                      <a:pt x="14" y="57"/>
                    </a:cubicBezTo>
                    <a:cubicBezTo>
                      <a:pt x="15" y="57"/>
                      <a:pt x="15" y="57"/>
                      <a:pt x="15" y="57"/>
                    </a:cubicBezTo>
                    <a:cubicBezTo>
                      <a:pt x="17" y="49"/>
                      <a:pt x="32" y="49"/>
                      <a:pt x="32" y="60"/>
                    </a:cubicBezTo>
                    <a:cubicBezTo>
                      <a:pt x="32" y="83"/>
                      <a:pt x="32" y="83"/>
                      <a:pt x="32" y="83"/>
                    </a:cubicBezTo>
                    <a:cubicBezTo>
                      <a:pt x="32" y="94"/>
                      <a:pt x="14" y="94"/>
                      <a:pt x="14" y="83"/>
                    </a:cubicBezTo>
                    <a:cubicBezTo>
                      <a:pt x="14" y="70"/>
                      <a:pt x="14" y="70"/>
                      <a:pt x="14" y="70"/>
                    </a:cubicBezTo>
                    <a:cubicBezTo>
                      <a:pt x="0" y="70"/>
                      <a:pt x="0" y="70"/>
                      <a:pt x="0" y="70"/>
                    </a:cubicBezTo>
                    <a:close/>
                    <a:moveTo>
                      <a:pt x="76" y="79"/>
                    </a:moveTo>
                    <a:cubicBezTo>
                      <a:pt x="75" y="81"/>
                      <a:pt x="74" y="81"/>
                      <a:pt x="73" y="83"/>
                    </a:cubicBezTo>
                    <a:cubicBezTo>
                      <a:pt x="66" y="74"/>
                      <a:pt x="67" y="66"/>
                      <a:pt x="74" y="59"/>
                    </a:cubicBezTo>
                    <a:cubicBezTo>
                      <a:pt x="75" y="60"/>
                      <a:pt x="76" y="61"/>
                      <a:pt x="77" y="62"/>
                    </a:cubicBezTo>
                    <a:cubicBezTo>
                      <a:pt x="71" y="68"/>
                      <a:pt x="72" y="74"/>
                      <a:pt x="76" y="79"/>
                    </a:cubicBezTo>
                    <a:close/>
                    <a:moveTo>
                      <a:pt x="36" y="79"/>
                    </a:moveTo>
                    <a:cubicBezTo>
                      <a:pt x="37" y="81"/>
                      <a:pt x="38" y="81"/>
                      <a:pt x="39" y="83"/>
                    </a:cubicBezTo>
                    <a:cubicBezTo>
                      <a:pt x="46" y="74"/>
                      <a:pt x="45" y="66"/>
                      <a:pt x="38" y="59"/>
                    </a:cubicBezTo>
                    <a:cubicBezTo>
                      <a:pt x="37" y="60"/>
                      <a:pt x="36" y="61"/>
                      <a:pt x="35" y="62"/>
                    </a:cubicBezTo>
                    <a:cubicBezTo>
                      <a:pt x="41" y="68"/>
                      <a:pt x="40" y="74"/>
                      <a:pt x="36" y="79"/>
                    </a:cubicBezTo>
                    <a:close/>
                    <a:moveTo>
                      <a:pt x="42" y="55"/>
                    </a:moveTo>
                    <a:cubicBezTo>
                      <a:pt x="43" y="54"/>
                      <a:pt x="44" y="53"/>
                      <a:pt x="45" y="52"/>
                    </a:cubicBezTo>
                    <a:cubicBezTo>
                      <a:pt x="56" y="64"/>
                      <a:pt x="56" y="78"/>
                      <a:pt x="46" y="89"/>
                    </a:cubicBezTo>
                    <a:cubicBezTo>
                      <a:pt x="45" y="88"/>
                      <a:pt x="44" y="87"/>
                      <a:pt x="43" y="86"/>
                    </a:cubicBezTo>
                    <a:cubicBezTo>
                      <a:pt x="51" y="77"/>
                      <a:pt x="51" y="64"/>
                      <a:pt x="42" y="55"/>
                    </a:cubicBezTo>
                    <a:close/>
                    <a:moveTo>
                      <a:pt x="71" y="55"/>
                    </a:moveTo>
                    <a:cubicBezTo>
                      <a:pt x="69" y="54"/>
                      <a:pt x="68" y="53"/>
                      <a:pt x="67" y="52"/>
                    </a:cubicBezTo>
                    <a:cubicBezTo>
                      <a:pt x="56" y="64"/>
                      <a:pt x="56" y="78"/>
                      <a:pt x="66" y="89"/>
                    </a:cubicBezTo>
                    <a:cubicBezTo>
                      <a:pt x="67" y="88"/>
                      <a:pt x="68" y="87"/>
                      <a:pt x="69" y="86"/>
                    </a:cubicBezTo>
                    <a:cubicBezTo>
                      <a:pt x="61" y="77"/>
                      <a:pt x="61" y="64"/>
                      <a:pt x="71" y="55"/>
                    </a:cubicBezTo>
                    <a:close/>
                  </a:path>
                </a:pathLst>
              </a:custGeom>
              <a:solidFill>
                <a:srgbClr val="0A2030"/>
              </a:solidFill>
              <a:ln>
                <a:noFill/>
              </a:ln>
            </p:spPr>
            <p:txBody>
              <a:bodyPr vert="horz" wrap="square" lIns="82918" tIns="41459" rIns="82918" bIns="41459" numCol="1" anchor="t" anchorCtr="0" compatLnSpc="1">
                <a:prstTxWarp prst="textNoShape">
                  <a:avLst/>
                </a:prstTxWarp>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p:txBody>
          </p:sp>
        </p:grpSp>
      </p:grpSp>
      <p:sp>
        <p:nvSpPr>
          <p:cNvPr id="132" name="Oval 131">
            <a:extLst>
              <a:ext uri="{FF2B5EF4-FFF2-40B4-BE49-F238E27FC236}">
                <a16:creationId xmlns:a16="http://schemas.microsoft.com/office/drawing/2014/main" id="{91C53943-8E4D-EA49-BE5D-BB48F56D607B}"/>
              </a:ext>
            </a:extLst>
          </p:cNvPr>
          <p:cNvSpPr/>
          <p:nvPr/>
        </p:nvSpPr>
        <p:spPr>
          <a:xfrm flipH="1">
            <a:off x="2093096" y="1151278"/>
            <a:ext cx="1955971" cy="497799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AU" sz="1632"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B019903-8E8E-C14A-A606-59748BFAB57B}"/>
              </a:ext>
            </a:extLst>
          </p:cNvPr>
          <p:cNvGrpSpPr/>
          <p:nvPr/>
        </p:nvGrpSpPr>
        <p:grpSpPr>
          <a:xfrm>
            <a:off x="3743464" y="1219185"/>
            <a:ext cx="2508183" cy="4831336"/>
            <a:chOff x="3417827" y="1219185"/>
            <a:chExt cx="2508183" cy="4831336"/>
          </a:xfrm>
        </p:grpSpPr>
        <p:grpSp>
          <p:nvGrpSpPr>
            <p:cNvPr id="13" name="Group 12">
              <a:extLst>
                <a:ext uri="{FF2B5EF4-FFF2-40B4-BE49-F238E27FC236}">
                  <a16:creationId xmlns:a16="http://schemas.microsoft.com/office/drawing/2014/main" id="{E4B278CD-362D-874B-B979-0A49B20DF37E}"/>
                </a:ext>
              </a:extLst>
            </p:cNvPr>
            <p:cNvGrpSpPr/>
            <p:nvPr/>
          </p:nvGrpSpPr>
          <p:grpSpPr>
            <a:xfrm>
              <a:off x="3417827" y="1219185"/>
              <a:ext cx="1998068" cy="552556"/>
              <a:chOff x="3175952" y="1843652"/>
              <a:chExt cx="1998068" cy="552556"/>
            </a:xfrm>
          </p:grpSpPr>
          <p:grpSp>
            <p:nvGrpSpPr>
              <p:cNvPr id="154" name="Group 153">
                <a:extLst>
                  <a:ext uri="{FF2B5EF4-FFF2-40B4-BE49-F238E27FC236}">
                    <a16:creationId xmlns:a16="http://schemas.microsoft.com/office/drawing/2014/main" id="{0C9D19A7-34E4-DB47-9E69-54876C87B140}"/>
                  </a:ext>
                </a:extLst>
              </p:cNvPr>
              <p:cNvGrpSpPr/>
              <p:nvPr/>
            </p:nvGrpSpPr>
            <p:grpSpPr>
              <a:xfrm>
                <a:off x="3468788" y="1919376"/>
                <a:ext cx="1705232" cy="422786"/>
                <a:chOff x="7425625" y="-5304089"/>
                <a:chExt cx="2312670" cy="549839"/>
              </a:xfrm>
            </p:grpSpPr>
            <p:sp>
              <p:nvSpPr>
                <p:cNvPr id="158" name="object 10">
                  <a:extLst>
                    <a:ext uri="{FF2B5EF4-FFF2-40B4-BE49-F238E27FC236}">
                      <a16:creationId xmlns:a16="http://schemas.microsoft.com/office/drawing/2014/main" id="{03A8A22F-950F-F745-9E8B-465C1ED5E1D8}"/>
                    </a:ext>
                  </a:extLst>
                </p:cNvPr>
                <p:cNvSpPr txBox="1"/>
                <p:nvPr/>
              </p:nvSpPr>
              <p:spPr>
                <a:xfrm>
                  <a:off x="7525527" y="-5098812"/>
                  <a:ext cx="2196466" cy="344562"/>
                </a:xfrm>
                <a:prstGeom prst="rect">
                  <a:avLst/>
                </a:prstGeom>
              </p:spPr>
              <p:txBody>
                <a:bodyPr vert="horz" wrap="square" lIns="0" tIns="109981" rIns="0" bIns="0" rtlCol="0">
                  <a:spAutoFit/>
                </a:bodyPr>
                <a:lstStyle/>
                <a:p>
                  <a:pPr marL="11516" marR="0" lvl="0" indent="0" algn="ctr" defTabSz="829178" rtl="0" eaLnBrk="1" fontAlgn="auto" latinLnBrk="0" hangingPunct="1">
                    <a:lnSpc>
                      <a:spcPct val="100000"/>
                    </a:lnSpc>
                    <a:spcBef>
                      <a:spcPts val="866"/>
                    </a:spcBef>
                    <a:spcAft>
                      <a:spcPts val="0"/>
                    </a:spcAft>
                    <a:buClrTx/>
                    <a:buSzTx/>
                    <a:buFontTx/>
                    <a:buNone/>
                    <a:tabLst/>
                    <a:defRPr/>
                  </a:pPr>
                  <a:r>
                    <a:rPr kumimoji="0" lang="en-AU" sz="1000" b="1" i="0" u="none" strike="noStrike" kern="1200" cap="none" spc="0" normalizeH="0" baseline="0" noProof="0" dirty="0">
                      <a:ln>
                        <a:noFill/>
                      </a:ln>
                      <a:solidFill>
                        <a:srgbClr val="0A2030"/>
                      </a:solidFill>
                      <a:effectLst/>
                      <a:uLnTx/>
                      <a:uFillTx/>
                      <a:latin typeface="Proxima Nova Rg" panose="02000506030000020004" pitchFamily="50" charset="0"/>
                      <a:ea typeface="+mn-ea"/>
                      <a:cs typeface="Proxima Nova"/>
                    </a:rPr>
                    <a:t>App Screen views</a:t>
                  </a:r>
                </a:p>
              </p:txBody>
            </p:sp>
            <p:sp>
              <p:nvSpPr>
                <p:cNvPr id="159" name="object 6">
                  <a:extLst>
                    <a:ext uri="{FF2B5EF4-FFF2-40B4-BE49-F238E27FC236}">
                      <a16:creationId xmlns:a16="http://schemas.microsoft.com/office/drawing/2014/main" id="{5A713052-CDC0-5348-8930-E936C4549F5F}"/>
                    </a:ext>
                  </a:extLst>
                </p:cNvPr>
                <p:cNvSpPr txBox="1"/>
                <p:nvPr/>
              </p:nvSpPr>
              <p:spPr>
                <a:xfrm>
                  <a:off x="7425625" y="-5304089"/>
                  <a:ext cx="2312670" cy="416147"/>
                </a:xfrm>
                <a:prstGeom prst="rect">
                  <a:avLst/>
                </a:prstGeom>
              </p:spPr>
              <p:txBody>
                <a:bodyPr vert="horz" wrap="square" lIns="0" tIns="12092" rIns="0" bIns="0" rtlCol="0">
                  <a:spAutoFit/>
                </a:bodyPr>
                <a:lstStyle/>
                <a:p>
                  <a:pPr marL="11516" marR="0" lvl="0" indent="0" algn="ctr" defTabSz="829178" rtl="0" eaLnBrk="1" fontAlgn="auto" latinLnBrk="0" hangingPunct="1">
                    <a:lnSpc>
                      <a:spcPct val="100000"/>
                    </a:lnSpc>
                    <a:spcBef>
                      <a:spcPts val="95"/>
                    </a:spcBef>
                    <a:spcAft>
                      <a:spcPts val="0"/>
                    </a:spcAft>
                    <a:buClrTx/>
                    <a:buSzTx/>
                    <a:buFontTx/>
                    <a:buNone/>
                    <a:tabLst/>
                    <a:defRPr/>
                  </a:pPr>
                  <a:r>
                    <a:rPr kumimoji="0" lang="en-AU"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rPr>
                    <a:t>36.9M</a:t>
                  </a:r>
                  <a:endParaRPr kumimoji="0"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endParaRPr>
                </a:p>
              </p:txBody>
            </p:sp>
          </p:grpSp>
          <p:grpSp>
            <p:nvGrpSpPr>
              <p:cNvPr id="155" name="Group 154">
                <a:extLst>
                  <a:ext uri="{FF2B5EF4-FFF2-40B4-BE49-F238E27FC236}">
                    <a16:creationId xmlns:a16="http://schemas.microsoft.com/office/drawing/2014/main" id="{AD376BC3-06F1-4D4A-8750-90238FD2A5C9}"/>
                  </a:ext>
                </a:extLst>
              </p:cNvPr>
              <p:cNvGrpSpPr/>
              <p:nvPr/>
            </p:nvGrpSpPr>
            <p:grpSpPr>
              <a:xfrm>
                <a:off x="3175952" y="1843652"/>
                <a:ext cx="550135" cy="552556"/>
                <a:chOff x="8752373" y="2077119"/>
                <a:chExt cx="550135" cy="552556"/>
              </a:xfrm>
            </p:grpSpPr>
            <p:sp>
              <p:nvSpPr>
                <p:cNvPr id="156" name="Oval 155">
                  <a:extLst>
                    <a:ext uri="{FF2B5EF4-FFF2-40B4-BE49-F238E27FC236}">
                      <a16:creationId xmlns:a16="http://schemas.microsoft.com/office/drawing/2014/main" id="{58442FEA-71CD-5B47-8432-DA6A879D96CB}"/>
                    </a:ext>
                  </a:extLst>
                </p:cNvPr>
                <p:cNvSpPr/>
                <p:nvPr/>
              </p:nvSpPr>
              <p:spPr>
                <a:xfrm>
                  <a:off x="8752373" y="2077119"/>
                  <a:ext cx="550135" cy="552556"/>
                </a:xfrm>
                <a:prstGeom prst="ellipse">
                  <a:avLst/>
                </a:prstGeom>
                <a:solidFill>
                  <a:srgbClr val="C8E7EC"/>
                </a:solidFill>
                <a:ln>
                  <a:solidFill>
                    <a:srgbClr val="0A2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AU" sz="1632" b="0" i="0" u="none" strike="noStrike" kern="1200" cap="none" spc="0" normalizeH="0" baseline="0" noProof="0">
                    <a:ln>
                      <a:noFill/>
                    </a:ln>
                    <a:solidFill>
                      <a:prstClr val="white"/>
                    </a:solidFill>
                    <a:effectLst/>
                    <a:uLnTx/>
                    <a:uFillTx/>
                    <a:latin typeface="Proxima Nova Rg" panose="02000506030000020004" pitchFamily="50" charset="0"/>
                    <a:ea typeface="+mn-ea"/>
                    <a:cs typeface="+mn-cs"/>
                  </a:endParaRPr>
                </a:p>
              </p:txBody>
            </p:sp>
            <p:pic>
              <p:nvPicPr>
                <p:cNvPr id="157" name="Graphic 156" descr="Smart Phone">
                  <a:extLst>
                    <a:ext uri="{FF2B5EF4-FFF2-40B4-BE49-F238E27FC236}">
                      <a16:creationId xmlns:a16="http://schemas.microsoft.com/office/drawing/2014/main" id="{485A3CB7-50D3-A149-980D-C64A66CB99C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31104" y="2159203"/>
                  <a:ext cx="394284" cy="360714"/>
                </a:xfrm>
                <a:prstGeom prst="rect">
                  <a:avLst/>
                </a:prstGeom>
              </p:spPr>
            </p:pic>
          </p:grpSp>
        </p:grpSp>
        <p:grpSp>
          <p:nvGrpSpPr>
            <p:cNvPr id="20" name="Group 19">
              <a:extLst>
                <a:ext uri="{FF2B5EF4-FFF2-40B4-BE49-F238E27FC236}">
                  <a16:creationId xmlns:a16="http://schemas.microsoft.com/office/drawing/2014/main" id="{3BF8D3A1-3F60-C149-AECE-7638DAD0E9E8}"/>
                </a:ext>
              </a:extLst>
            </p:cNvPr>
            <p:cNvGrpSpPr/>
            <p:nvPr/>
          </p:nvGrpSpPr>
          <p:grpSpPr>
            <a:xfrm>
              <a:off x="3780816" y="2619831"/>
              <a:ext cx="2045366" cy="552556"/>
              <a:chOff x="3518747" y="4770516"/>
              <a:chExt cx="2045366" cy="552556"/>
            </a:xfrm>
          </p:grpSpPr>
          <p:grpSp>
            <p:nvGrpSpPr>
              <p:cNvPr id="150" name="Group 149">
                <a:extLst>
                  <a:ext uri="{FF2B5EF4-FFF2-40B4-BE49-F238E27FC236}">
                    <a16:creationId xmlns:a16="http://schemas.microsoft.com/office/drawing/2014/main" id="{7EB06121-86CC-DD49-808A-971C61F344FA}"/>
                  </a:ext>
                </a:extLst>
              </p:cNvPr>
              <p:cNvGrpSpPr/>
              <p:nvPr/>
            </p:nvGrpSpPr>
            <p:grpSpPr>
              <a:xfrm>
                <a:off x="3858882" y="4832147"/>
                <a:ext cx="1705231" cy="462708"/>
                <a:chOff x="6651129" y="-2020533"/>
                <a:chExt cx="2312671" cy="601763"/>
              </a:xfrm>
            </p:grpSpPr>
            <p:sp>
              <p:nvSpPr>
                <p:cNvPr id="152" name="object 6">
                  <a:extLst>
                    <a:ext uri="{FF2B5EF4-FFF2-40B4-BE49-F238E27FC236}">
                      <a16:creationId xmlns:a16="http://schemas.microsoft.com/office/drawing/2014/main" id="{9E603CED-3A83-F149-854A-6DA4EDE05E85}"/>
                    </a:ext>
                  </a:extLst>
                </p:cNvPr>
                <p:cNvSpPr txBox="1"/>
                <p:nvPr/>
              </p:nvSpPr>
              <p:spPr>
                <a:xfrm>
                  <a:off x="6651129" y="-2020533"/>
                  <a:ext cx="2312671" cy="416149"/>
                </a:xfrm>
                <a:prstGeom prst="rect">
                  <a:avLst/>
                </a:prstGeom>
              </p:spPr>
              <p:txBody>
                <a:bodyPr vert="horz" wrap="square" lIns="0" tIns="12092" rIns="0" bIns="0" rtlCol="0">
                  <a:spAutoFit/>
                </a:bodyPr>
                <a:lstStyle/>
                <a:p>
                  <a:pPr marL="11516" marR="0" lvl="0" indent="0" algn="ctr" defTabSz="829178" rtl="0" eaLnBrk="1" fontAlgn="auto" latinLnBrk="0" hangingPunct="1">
                    <a:lnSpc>
                      <a:spcPct val="100000"/>
                    </a:lnSpc>
                    <a:spcBef>
                      <a:spcPts val="95"/>
                    </a:spcBef>
                    <a:spcAft>
                      <a:spcPts val="0"/>
                    </a:spcAft>
                    <a:buClrTx/>
                    <a:buSzTx/>
                    <a:buFontTx/>
                    <a:buNone/>
                    <a:tabLst/>
                    <a:defRPr/>
                  </a:pPr>
                  <a:r>
                    <a:rPr kumimoji="0" lang="en-AU"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rPr>
                    <a:t>197.5K</a:t>
                  </a:r>
                  <a:endParaRPr kumimoji="0"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endParaRPr>
                </a:p>
              </p:txBody>
            </p:sp>
            <p:sp>
              <p:nvSpPr>
                <p:cNvPr id="153" name="object 7">
                  <a:extLst>
                    <a:ext uri="{FF2B5EF4-FFF2-40B4-BE49-F238E27FC236}">
                      <a16:creationId xmlns:a16="http://schemas.microsoft.com/office/drawing/2014/main" id="{3A6B83BE-0D25-3942-A53E-37EDA968F971}"/>
                    </a:ext>
                  </a:extLst>
                </p:cNvPr>
                <p:cNvSpPr txBox="1"/>
                <p:nvPr/>
              </p:nvSpPr>
              <p:spPr>
                <a:xfrm>
                  <a:off x="6841295" y="-1634029"/>
                  <a:ext cx="1900613" cy="215259"/>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kumimoji="0" lang="en-AU" sz="1000" b="1" i="0" u="none" strike="noStrike" kern="1200" cap="none" spc="0" normalizeH="0" baseline="0" noProof="0" dirty="0">
                      <a:ln>
                        <a:noFill/>
                      </a:ln>
                      <a:solidFill>
                        <a:srgbClr val="0A2030"/>
                      </a:solidFill>
                      <a:effectLst/>
                      <a:uLnTx/>
                      <a:uFillTx/>
                      <a:latin typeface="Proxima Nova Rg" panose="02000506030000020004" pitchFamily="50" charset="0"/>
                      <a:ea typeface="+mn-ea"/>
                      <a:cs typeface="+mn-cs"/>
                    </a:rPr>
                    <a:t>App users</a:t>
                  </a:r>
                  <a:endParaRPr kumimoji="0" sz="1000" b="1" i="0" u="none" strike="noStrike" kern="1200" cap="none" spc="0" normalizeH="0" baseline="0" noProof="0" dirty="0">
                    <a:ln>
                      <a:noFill/>
                    </a:ln>
                    <a:solidFill>
                      <a:srgbClr val="0A2030"/>
                    </a:solidFill>
                    <a:effectLst/>
                    <a:uLnTx/>
                    <a:uFillTx/>
                    <a:latin typeface="Proxima Nova Rg" panose="02000506030000020004" pitchFamily="50" charset="0"/>
                    <a:ea typeface="+mn-ea"/>
                    <a:cs typeface="+mn-cs"/>
                  </a:endParaRPr>
                </a:p>
              </p:txBody>
            </p:sp>
          </p:grpSp>
          <p:grpSp>
            <p:nvGrpSpPr>
              <p:cNvPr id="18" name="Group 17">
                <a:extLst>
                  <a:ext uri="{FF2B5EF4-FFF2-40B4-BE49-F238E27FC236}">
                    <a16:creationId xmlns:a16="http://schemas.microsoft.com/office/drawing/2014/main" id="{344E3203-034F-DB49-8A6E-99DD7F932B78}"/>
                  </a:ext>
                </a:extLst>
              </p:cNvPr>
              <p:cNvGrpSpPr/>
              <p:nvPr/>
            </p:nvGrpSpPr>
            <p:grpSpPr>
              <a:xfrm>
                <a:off x="3518747" y="4770516"/>
                <a:ext cx="550135" cy="552556"/>
                <a:chOff x="6363740" y="3191143"/>
                <a:chExt cx="550135" cy="552556"/>
              </a:xfrm>
            </p:grpSpPr>
            <p:sp>
              <p:nvSpPr>
                <p:cNvPr id="151" name="Oval 150">
                  <a:extLst>
                    <a:ext uri="{FF2B5EF4-FFF2-40B4-BE49-F238E27FC236}">
                      <a16:creationId xmlns:a16="http://schemas.microsoft.com/office/drawing/2014/main" id="{E4F89835-E8E2-BF48-BAB9-C4087A46461C}"/>
                    </a:ext>
                  </a:extLst>
                </p:cNvPr>
                <p:cNvSpPr/>
                <p:nvPr/>
              </p:nvSpPr>
              <p:spPr>
                <a:xfrm>
                  <a:off x="6363740" y="3191143"/>
                  <a:ext cx="550135" cy="552556"/>
                </a:xfrm>
                <a:prstGeom prst="ellipse">
                  <a:avLst/>
                </a:prstGeom>
                <a:solidFill>
                  <a:srgbClr val="C8E7EC"/>
                </a:solidFill>
                <a:ln>
                  <a:solidFill>
                    <a:srgbClr val="0A2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AU" sz="1632"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endParaRPr>
                </a:p>
              </p:txBody>
            </p:sp>
            <p:sp>
              <p:nvSpPr>
                <p:cNvPr id="149" name="Freeform 202">
                  <a:extLst>
                    <a:ext uri="{FF2B5EF4-FFF2-40B4-BE49-F238E27FC236}">
                      <a16:creationId xmlns:a16="http://schemas.microsoft.com/office/drawing/2014/main" id="{097E86A0-4761-3641-997C-F22F30A73ADF}"/>
                    </a:ext>
                  </a:extLst>
                </p:cNvPr>
                <p:cNvSpPr>
                  <a:spLocks noEditPoints="1"/>
                </p:cNvSpPr>
                <p:nvPr/>
              </p:nvSpPr>
              <p:spPr bwMode="auto">
                <a:xfrm>
                  <a:off x="6459733" y="3344940"/>
                  <a:ext cx="347228" cy="244963"/>
                </a:xfrm>
                <a:custGeom>
                  <a:avLst/>
                  <a:gdLst>
                    <a:gd name="T0" fmla="*/ 84 w 387"/>
                    <a:gd name="T1" fmla="*/ 233 h 262"/>
                    <a:gd name="T2" fmla="*/ 9 w 387"/>
                    <a:gd name="T3" fmla="*/ 177 h 262"/>
                    <a:gd name="T4" fmla="*/ 53 w 387"/>
                    <a:gd name="T5" fmla="*/ 153 h 262"/>
                    <a:gd name="T6" fmla="*/ 56 w 387"/>
                    <a:gd name="T7" fmla="*/ 137 h 262"/>
                    <a:gd name="T8" fmla="*/ 48 w 387"/>
                    <a:gd name="T9" fmla="*/ 117 h 262"/>
                    <a:gd name="T10" fmla="*/ 48 w 387"/>
                    <a:gd name="T11" fmla="*/ 117 h 262"/>
                    <a:gd name="T12" fmla="*/ 41 w 387"/>
                    <a:gd name="T13" fmla="*/ 110 h 262"/>
                    <a:gd name="T14" fmla="*/ 37 w 387"/>
                    <a:gd name="T15" fmla="*/ 92 h 262"/>
                    <a:gd name="T16" fmla="*/ 42 w 387"/>
                    <a:gd name="T17" fmla="*/ 87 h 262"/>
                    <a:gd name="T18" fmla="*/ 45 w 387"/>
                    <a:gd name="T19" fmla="*/ 88 h 262"/>
                    <a:gd name="T20" fmla="*/ 44 w 387"/>
                    <a:gd name="T21" fmla="*/ 67 h 262"/>
                    <a:gd name="T22" fmla="*/ 84 w 387"/>
                    <a:gd name="T23" fmla="*/ 28 h 262"/>
                    <a:gd name="T24" fmla="*/ 123 w 387"/>
                    <a:gd name="T25" fmla="*/ 67 h 262"/>
                    <a:gd name="T26" fmla="*/ 123 w 387"/>
                    <a:gd name="T27" fmla="*/ 88 h 262"/>
                    <a:gd name="T28" fmla="*/ 125 w 387"/>
                    <a:gd name="T29" fmla="*/ 87 h 262"/>
                    <a:gd name="T30" fmla="*/ 131 w 387"/>
                    <a:gd name="T31" fmla="*/ 92 h 262"/>
                    <a:gd name="T32" fmla="*/ 126 w 387"/>
                    <a:gd name="T33" fmla="*/ 110 h 262"/>
                    <a:gd name="T34" fmla="*/ 120 w 387"/>
                    <a:gd name="T35" fmla="*/ 117 h 262"/>
                    <a:gd name="T36" fmla="*/ 120 w 387"/>
                    <a:gd name="T37" fmla="*/ 117 h 262"/>
                    <a:gd name="T38" fmla="*/ 112 w 387"/>
                    <a:gd name="T39" fmla="*/ 137 h 262"/>
                    <a:gd name="T40" fmla="*/ 114 w 387"/>
                    <a:gd name="T41" fmla="*/ 153 h 262"/>
                    <a:gd name="T42" fmla="*/ 114 w 387"/>
                    <a:gd name="T43" fmla="*/ 173 h 262"/>
                    <a:gd name="T44" fmla="*/ 87 w 387"/>
                    <a:gd name="T45" fmla="*/ 233 h 262"/>
                    <a:gd name="T46" fmla="*/ 379 w 387"/>
                    <a:gd name="T47" fmla="*/ 182 h 262"/>
                    <a:gd name="T48" fmla="*/ 342 w 387"/>
                    <a:gd name="T49" fmla="*/ 162 h 262"/>
                    <a:gd name="T50" fmla="*/ 340 w 387"/>
                    <a:gd name="T51" fmla="*/ 147 h 262"/>
                    <a:gd name="T52" fmla="*/ 379 w 387"/>
                    <a:gd name="T53" fmla="*/ 124 h 262"/>
                    <a:gd name="T54" fmla="*/ 315 w 387"/>
                    <a:gd name="T55" fmla="*/ 40 h 262"/>
                    <a:gd name="T56" fmla="*/ 250 w 387"/>
                    <a:gd name="T57" fmla="*/ 123 h 262"/>
                    <a:gd name="T58" fmla="*/ 291 w 387"/>
                    <a:gd name="T59" fmla="*/ 147 h 262"/>
                    <a:gd name="T60" fmla="*/ 289 w 387"/>
                    <a:gd name="T61" fmla="*/ 162 h 262"/>
                    <a:gd name="T62" fmla="*/ 284 w 387"/>
                    <a:gd name="T63" fmla="*/ 173 h 262"/>
                    <a:gd name="T64" fmla="*/ 310 w 387"/>
                    <a:gd name="T65" fmla="*/ 230 h 262"/>
                    <a:gd name="T66" fmla="*/ 384 w 387"/>
                    <a:gd name="T67" fmla="*/ 219 h 262"/>
                    <a:gd name="T68" fmla="*/ 293 w 387"/>
                    <a:gd name="T69" fmla="*/ 191 h 262"/>
                    <a:gd name="T70" fmla="*/ 237 w 387"/>
                    <a:gd name="T71" fmla="*/ 161 h 262"/>
                    <a:gd name="T72" fmla="*/ 235 w 387"/>
                    <a:gd name="T73" fmla="*/ 140 h 262"/>
                    <a:gd name="T74" fmla="*/ 244 w 387"/>
                    <a:gd name="T75" fmla="*/ 114 h 262"/>
                    <a:gd name="T76" fmla="*/ 245 w 387"/>
                    <a:gd name="T77" fmla="*/ 114 h 262"/>
                    <a:gd name="T78" fmla="*/ 253 w 387"/>
                    <a:gd name="T79" fmla="*/ 106 h 262"/>
                    <a:gd name="T80" fmla="*/ 258 w 387"/>
                    <a:gd name="T81" fmla="*/ 83 h 262"/>
                    <a:gd name="T82" fmla="*/ 251 w 387"/>
                    <a:gd name="T83" fmla="*/ 77 h 262"/>
                    <a:gd name="T84" fmla="*/ 252 w 387"/>
                    <a:gd name="T85" fmla="*/ 53 h 262"/>
                    <a:gd name="T86" fmla="*/ 199 w 387"/>
                    <a:gd name="T87" fmla="*/ 0 h 262"/>
                    <a:gd name="T88" fmla="*/ 147 w 387"/>
                    <a:gd name="T89" fmla="*/ 77 h 262"/>
                    <a:gd name="T90" fmla="*/ 145 w 387"/>
                    <a:gd name="T91" fmla="*/ 77 h 262"/>
                    <a:gd name="T92" fmla="*/ 141 w 387"/>
                    <a:gd name="T93" fmla="*/ 93 h 262"/>
                    <a:gd name="T94" fmla="*/ 150 w 387"/>
                    <a:gd name="T95" fmla="*/ 114 h 262"/>
                    <a:gd name="T96" fmla="*/ 153 w 387"/>
                    <a:gd name="T97" fmla="*/ 114 h 262"/>
                    <a:gd name="T98" fmla="*/ 155 w 387"/>
                    <a:gd name="T99" fmla="*/ 114 h 262"/>
                    <a:gd name="T100" fmla="*/ 164 w 387"/>
                    <a:gd name="T101" fmla="*/ 144 h 262"/>
                    <a:gd name="T102" fmla="*/ 118 w 387"/>
                    <a:gd name="T103" fmla="*/ 181 h 262"/>
                    <a:gd name="T104" fmla="*/ 98 w 387"/>
                    <a:gd name="T105" fmla="*/ 245 h 262"/>
                    <a:gd name="T106" fmla="*/ 299 w 387"/>
                    <a:gd name="T107" fmla="*/ 24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7" h="262">
                      <a:moveTo>
                        <a:pt x="87" y="233"/>
                      </a:moveTo>
                      <a:cubicBezTo>
                        <a:pt x="86" y="233"/>
                        <a:pt x="85" y="233"/>
                        <a:pt x="84" y="233"/>
                      </a:cubicBezTo>
                      <a:cubicBezTo>
                        <a:pt x="7" y="233"/>
                        <a:pt x="9" y="225"/>
                        <a:pt x="4" y="220"/>
                      </a:cubicBezTo>
                      <a:cubicBezTo>
                        <a:pt x="0" y="212"/>
                        <a:pt x="2" y="183"/>
                        <a:pt x="9" y="177"/>
                      </a:cubicBezTo>
                      <a:cubicBezTo>
                        <a:pt x="11" y="175"/>
                        <a:pt x="15" y="172"/>
                        <a:pt x="20" y="169"/>
                      </a:cubicBezTo>
                      <a:cubicBezTo>
                        <a:pt x="31" y="163"/>
                        <a:pt x="51" y="157"/>
                        <a:pt x="53" y="153"/>
                      </a:cubicBezTo>
                      <a:cubicBezTo>
                        <a:pt x="55" y="152"/>
                        <a:pt x="57" y="147"/>
                        <a:pt x="57" y="141"/>
                      </a:cubicBezTo>
                      <a:cubicBezTo>
                        <a:pt x="56" y="139"/>
                        <a:pt x="56" y="138"/>
                        <a:pt x="56" y="137"/>
                      </a:cubicBezTo>
                      <a:cubicBezTo>
                        <a:pt x="53" y="131"/>
                        <a:pt x="51" y="124"/>
                        <a:pt x="49" y="117"/>
                      </a:cubicBezTo>
                      <a:cubicBezTo>
                        <a:pt x="49" y="117"/>
                        <a:pt x="48" y="117"/>
                        <a:pt x="48" y="117"/>
                      </a:cubicBezTo>
                      <a:cubicBezTo>
                        <a:pt x="48" y="117"/>
                        <a:pt x="48" y="117"/>
                        <a:pt x="48" y="117"/>
                      </a:cubicBezTo>
                      <a:cubicBezTo>
                        <a:pt x="48" y="117"/>
                        <a:pt x="48" y="117"/>
                        <a:pt x="48" y="117"/>
                      </a:cubicBezTo>
                      <a:cubicBezTo>
                        <a:pt x="47" y="117"/>
                        <a:pt x="46" y="117"/>
                        <a:pt x="45" y="117"/>
                      </a:cubicBezTo>
                      <a:cubicBezTo>
                        <a:pt x="42" y="116"/>
                        <a:pt x="41" y="110"/>
                        <a:pt x="41" y="110"/>
                      </a:cubicBezTo>
                      <a:cubicBezTo>
                        <a:pt x="41" y="110"/>
                        <a:pt x="38" y="102"/>
                        <a:pt x="38" y="100"/>
                      </a:cubicBezTo>
                      <a:cubicBezTo>
                        <a:pt x="38" y="99"/>
                        <a:pt x="36" y="95"/>
                        <a:pt x="37" y="92"/>
                      </a:cubicBezTo>
                      <a:cubicBezTo>
                        <a:pt x="37" y="89"/>
                        <a:pt x="39" y="87"/>
                        <a:pt x="42" y="87"/>
                      </a:cubicBezTo>
                      <a:cubicBezTo>
                        <a:pt x="42" y="87"/>
                        <a:pt x="42" y="87"/>
                        <a:pt x="42" y="87"/>
                      </a:cubicBezTo>
                      <a:cubicBezTo>
                        <a:pt x="43" y="87"/>
                        <a:pt x="44" y="88"/>
                        <a:pt x="45" y="88"/>
                      </a:cubicBezTo>
                      <a:cubicBezTo>
                        <a:pt x="45" y="88"/>
                        <a:pt x="45" y="88"/>
                        <a:pt x="45" y="88"/>
                      </a:cubicBezTo>
                      <a:cubicBezTo>
                        <a:pt x="46" y="88"/>
                        <a:pt x="46" y="88"/>
                        <a:pt x="46" y="87"/>
                      </a:cubicBezTo>
                      <a:cubicBezTo>
                        <a:pt x="45" y="80"/>
                        <a:pt x="44" y="74"/>
                        <a:pt x="44" y="67"/>
                      </a:cubicBezTo>
                      <a:cubicBezTo>
                        <a:pt x="44" y="46"/>
                        <a:pt x="62" y="28"/>
                        <a:pt x="84" y="28"/>
                      </a:cubicBezTo>
                      <a:cubicBezTo>
                        <a:pt x="84" y="28"/>
                        <a:pt x="84" y="28"/>
                        <a:pt x="84" y="28"/>
                      </a:cubicBezTo>
                      <a:cubicBezTo>
                        <a:pt x="84" y="28"/>
                        <a:pt x="84" y="28"/>
                        <a:pt x="84" y="28"/>
                      </a:cubicBezTo>
                      <a:cubicBezTo>
                        <a:pt x="106" y="28"/>
                        <a:pt x="123" y="46"/>
                        <a:pt x="123" y="67"/>
                      </a:cubicBezTo>
                      <a:cubicBezTo>
                        <a:pt x="123" y="74"/>
                        <a:pt x="123" y="80"/>
                        <a:pt x="121" y="87"/>
                      </a:cubicBezTo>
                      <a:cubicBezTo>
                        <a:pt x="121" y="88"/>
                        <a:pt x="122" y="88"/>
                        <a:pt x="123" y="88"/>
                      </a:cubicBezTo>
                      <a:cubicBezTo>
                        <a:pt x="123" y="88"/>
                        <a:pt x="123" y="88"/>
                        <a:pt x="123" y="88"/>
                      </a:cubicBezTo>
                      <a:cubicBezTo>
                        <a:pt x="124" y="88"/>
                        <a:pt x="125" y="87"/>
                        <a:pt x="125" y="87"/>
                      </a:cubicBezTo>
                      <a:cubicBezTo>
                        <a:pt x="125" y="87"/>
                        <a:pt x="126" y="87"/>
                        <a:pt x="126" y="87"/>
                      </a:cubicBezTo>
                      <a:cubicBezTo>
                        <a:pt x="128" y="87"/>
                        <a:pt x="131" y="89"/>
                        <a:pt x="131" y="92"/>
                      </a:cubicBezTo>
                      <a:cubicBezTo>
                        <a:pt x="131" y="95"/>
                        <a:pt x="130" y="99"/>
                        <a:pt x="130" y="100"/>
                      </a:cubicBezTo>
                      <a:cubicBezTo>
                        <a:pt x="129" y="102"/>
                        <a:pt x="126" y="110"/>
                        <a:pt x="126" y="110"/>
                      </a:cubicBezTo>
                      <a:cubicBezTo>
                        <a:pt x="126" y="110"/>
                        <a:pt x="125" y="116"/>
                        <a:pt x="122" y="117"/>
                      </a:cubicBezTo>
                      <a:cubicBezTo>
                        <a:pt x="121" y="117"/>
                        <a:pt x="121" y="117"/>
                        <a:pt x="120" y="117"/>
                      </a:cubicBezTo>
                      <a:cubicBezTo>
                        <a:pt x="120" y="117"/>
                        <a:pt x="120" y="117"/>
                        <a:pt x="120" y="117"/>
                      </a:cubicBezTo>
                      <a:cubicBezTo>
                        <a:pt x="120" y="117"/>
                        <a:pt x="120" y="117"/>
                        <a:pt x="120" y="117"/>
                      </a:cubicBezTo>
                      <a:cubicBezTo>
                        <a:pt x="119" y="117"/>
                        <a:pt x="119" y="117"/>
                        <a:pt x="118" y="117"/>
                      </a:cubicBezTo>
                      <a:cubicBezTo>
                        <a:pt x="117" y="124"/>
                        <a:pt x="115" y="131"/>
                        <a:pt x="112" y="137"/>
                      </a:cubicBezTo>
                      <a:cubicBezTo>
                        <a:pt x="112" y="138"/>
                        <a:pt x="111" y="139"/>
                        <a:pt x="111" y="141"/>
                      </a:cubicBezTo>
                      <a:cubicBezTo>
                        <a:pt x="110" y="147"/>
                        <a:pt x="113" y="152"/>
                        <a:pt x="114" y="153"/>
                      </a:cubicBezTo>
                      <a:cubicBezTo>
                        <a:pt x="116" y="156"/>
                        <a:pt x="126" y="159"/>
                        <a:pt x="135" y="163"/>
                      </a:cubicBezTo>
                      <a:cubicBezTo>
                        <a:pt x="128" y="166"/>
                        <a:pt x="120" y="170"/>
                        <a:pt x="114" y="173"/>
                      </a:cubicBezTo>
                      <a:cubicBezTo>
                        <a:pt x="107" y="177"/>
                        <a:pt x="101" y="181"/>
                        <a:pt x="98" y="185"/>
                      </a:cubicBezTo>
                      <a:cubicBezTo>
                        <a:pt x="89" y="193"/>
                        <a:pt x="85" y="216"/>
                        <a:pt x="87" y="233"/>
                      </a:cubicBezTo>
                      <a:close/>
                      <a:moveTo>
                        <a:pt x="381" y="184"/>
                      </a:moveTo>
                      <a:cubicBezTo>
                        <a:pt x="380" y="183"/>
                        <a:pt x="380" y="183"/>
                        <a:pt x="379" y="182"/>
                      </a:cubicBezTo>
                      <a:cubicBezTo>
                        <a:pt x="378" y="180"/>
                        <a:pt x="374" y="177"/>
                        <a:pt x="370" y="175"/>
                      </a:cubicBezTo>
                      <a:cubicBezTo>
                        <a:pt x="360" y="170"/>
                        <a:pt x="344" y="164"/>
                        <a:pt x="342" y="162"/>
                      </a:cubicBezTo>
                      <a:cubicBezTo>
                        <a:pt x="341" y="160"/>
                        <a:pt x="338" y="156"/>
                        <a:pt x="339" y="151"/>
                      </a:cubicBezTo>
                      <a:cubicBezTo>
                        <a:pt x="339" y="149"/>
                        <a:pt x="339" y="148"/>
                        <a:pt x="340" y="147"/>
                      </a:cubicBezTo>
                      <a:cubicBezTo>
                        <a:pt x="340" y="146"/>
                        <a:pt x="341" y="145"/>
                        <a:pt x="341" y="143"/>
                      </a:cubicBezTo>
                      <a:cubicBezTo>
                        <a:pt x="369" y="140"/>
                        <a:pt x="379" y="130"/>
                        <a:pt x="379" y="124"/>
                      </a:cubicBezTo>
                      <a:cubicBezTo>
                        <a:pt x="360" y="118"/>
                        <a:pt x="360" y="99"/>
                        <a:pt x="358" y="80"/>
                      </a:cubicBezTo>
                      <a:cubicBezTo>
                        <a:pt x="356" y="58"/>
                        <a:pt x="339" y="40"/>
                        <a:pt x="315" y="40"/>
                      </a:cubicBezTo>
                      <a:cubicBezTo>
                        <a:pt x="292" y="40"/>
                        <a:pt x="277" y="58"/>
                        <a:pt x="273" y="80"/>
                      </a:cubicBezTo>
                      <a:cubicBezTo>
                        <a:pt x="269" y="98"/>
                        <a:pt x="269" y="123"/>
                        <a:pt x="250" y="123"/>
                      </a:cubicBezTo>
                      <a:cubicBezTo>
                        <a:pt x="251" y="129"/>
                        <a:pt x="260" y="140"/>
                        <a:pt x="289" y="143"/>
                      </a:cubicBezTo>
                      <a:cubicBezTo>
                        <a:pt x="290" y="145"/>
                        <a:pt x="290" y="146"/>
                        <a:pt x="291" y="147"/>
                      </a:cubicBezTo>
                      <a:cubicBezTo>
                        <a:pt x="291" y="148"/>
                        <a:pt x="292" y="149"/>
                        <a:pt x="292" y="151"/>
                      </a:cubicBezTo>
                      <a:cubicBezTo>
                        <a:pt x="293" y="156"/>
                        <a:pt x="290" y="160"/>
                        <a:pt x="289" y="162"/>
                      </a:cubicBezTo>
                      <a:cubicBezTo>
                        <a:pt x="288" y="163"/>
                        <a:pt x="281" y="166"/>
                        <a:pt x="274" y="169"/>
                      </a:cubicBezTo>
                      <a:cubicBezTo>
                        <a:pt x="278" y="170"/>
                        <a:pt x="281" y="172"/>
                        <a:pt x="284" y="173"/>
                      </a:cubicBezTo>
                      <a:cubicBezTo>
                        <a:pt x="291" y="177"/>
                        <a:pt x="296" y="181"/>
                        <a:pt x="299" y="185"/>
                      </a:cubicBezTo>
                      <a:cubicBezTo>
                        <a:pt x="307" y="192"/>
                        <a:pt x="311" y="213"/>
                        <a:pt x="310" y="230"/>
                      </a:cubicBezTo>
                      <a:cubicBezTo>
                        <a:pt x="312" y="230"/>
                        <a:pt x="314" y="230"/>
                        <a:pt x="315" y="230"/>
                      </a:cubicBezTo>
                      <a:cubicBezTo>
                        <a:pt x="382" y="230"/>
                        <a:pt x="380" y="224"/>
                        <a:pt x="384" y="219"/>
                      </a:cubicBezTo>
                      <a:cubicBezTo>
                        <a:pt x="386" y="213"/>
                        <a:pt x="387" y="199"/>
                        <a:pt x="381" y="184"/>
                      </a:cubicBezTo>
                      <a:close/>
                      <a:moveTo>
                        <a:pt x="293" y="191"/>
                      </a:moveTo>
                      <a:cubicBezTo>
                        <a:pt x="291" y="188"/>
                        <a:pt x="286" y="184"/>
                        <a:pt x="280" y="181"/>
                      </a:cubicBezTo>
                      <a:cubicBezTo>
                        <a:pt x="265" y="173"/>
                        <a:pt x="241" y="165"/>
                        <a:pt x="237" y="161"/>
                      </a:cubicBezTo>
                      <a:cubicBezTo>
                        <a:pt x="236" y="159"/>
                        <a:pt x="232" y="153"/>
                        <a:pt x="233" y="144"/>
                      </a:cubicBezTo>
                      <a:cubicBezTo>
                        <a:pt x="234" y="143"/>
                        <a:pt x="234" y="141"/>
                        <a:pt x="235" y="140"/>
                      </a:cubicBezTo>
                      <a:cubicBezTo>
                        <a:pt x="238" y="132"/>
                        <a:pt x="241" y="124"/>
                        <a:pt x="242" y="114"/>
                      </a:cubicBezTo>
                      <a:cubicBezTo>
                        <a:pt x="243" y="114"/>
                        <a:pt x="244" y="114"/>
                        <a:pt x="244" y="114"/>
                      </a:cubicBezTo>
                      <a:cubicBezTo>
                        <a:pt x="244" y="114"/>
                        <a:pt x="244" y="114"/>
                        <a:pt x="245" y="114"/>
                      </a:cubicBezTo>
                      <a:cubicBezTo>
                        <a:pt x="245" y="114"/>
                        <a:pt x="245" y="114"/>
                        <a:pt x="245" y="114"/>
                      </a:cubicBezTo>
                      <a:cubicBezTo>
                        <a:pt x="245" y="114"/>
                        <a:pt x="246" y="114"/>
                        <a:pt x="247" y="114"/>
                      </a:cubicBezTo>
                      <a:cubicBezTo>
                        <a:pt x="251" y="113"/>
                        <a:pt x="253" y="106"/>
                        <a:pt x="253" y="106"/>
                      </a:cubicBezTo>
                      <a:cubicBezTo>
                        <a:pt x="253" y="106"/>
                        <a:pt x="256" y="95"/>
                        <a:pt x="257" y="93"/>
                      </a:cubicBezTo>
                      <a:cubicBezTo>
                        <a:pt x="257" y="91"/>
                        <a:pt x="259" y="87"/>
                        <a:pt x="258" y="83"/>
                      </a:cubicBezTo>
                      <a:cubicBezTo>
                        <a:pt x="258" y="79"/>
                        <a:pt x="255" y="77"/>
                        <a:pt x="252" y="77"/>
                      </a:cubicBezTo>
                      <a:cubicBezTo>
                        <a:pt x="252" y="77"/>
                        <a:pt x="252" y="77"/>
                        <a:pt x="251" y="77"/>
                      </a:cubicBezTo>
                      <a:cubicBezTo>
                        <a:pt x="251" y="77"/>
                        <a:pt x="251" y="77"/>
                        <a:pt x="251" y="77"/>
                      </a:cubicBezTo>
                      <a:cubicBezTo>
                        <a:pt x="250" y="68"/>
                        <a:pt x="252" y="60"/>
                        <a:pt x="252" y="53"/>
                      </a:cubicBezTo>
                      <a:cubicBezTo>
                        <a:pt x="252" y="24"/>
                        <a:pt x="228" y="0"/>
                        <a:pt x="199" y="0"/>
                      </a:cubicBezTo>
                      <a:cubicBezTo>
                        <a:pt x="199" y="0"/>
                        <a:pt x="199" y="0"/>
                        <a:pt x="199" y="0"/>
                      </a:cubicBezTo>
                      <a:cubicBezTo>
                        <a:pt x="169" y="0"/>
                        <a:pt x="145" y="24"/>
                        <a:pt x="145" y="53"/>
                      </a:cubicBezTo>
                      <a:cubicBezTo>
                        <a:pt x="145" y="61"/>
                        <a:pt x="148" y="69"/>
                        <a:pt x="147" y="77"/>
                      </a:cubicBezTo>
                      <a:cubicBezTo>
                        <a:pt x="147" y="77"/>
                        <a:pt x="146" y="77"/>
                        <a:pt x="146" y="77"/>
                      </a:cubicBezTo>
                      <a:cubicBezTo>
                        <a:pt x="146" y="77"/>
                        <a:pt x="145" y="77"/>
                        <a:pt x="145" y="77"/>
                      </a:cubicBezTo>
                      <a:cubicBezTo>
                        <a:pt x="142" y="77"/>
                        <a:pt x="139" y="79"/>
                        <a:pt x="139" y="83"/>
                      </a:cubicBezTo>
                      <a:cubicBezTo>
                        <a:pt x="138" y="87"/>
                        <a:pt x="140" y="91"/>
                        <a:pt x="141" y="93"/>
                      </a:cubicBezTo>
                      <a:cubicBezTo>
                        <a:pt x="141" y="95"/>
                        <a:pt x="145" y="106"/>
                        <a:pt x="145" y="106"/>
                      </a:cubicBezTo>
                      <a:cubicBezTo>
                        <a:pt x="145" y="106"/>
                        <a:pt x="146" y="113"/>
                        <a:pt x="150" y="114"/>
                      </a:cubicBezTo>
                      <a:cubicBezTo>
                        <a:pt x="151" y="114"/>
                        <a:pt x="152" y="114"/>
                        <a:pt x="153" y="114"/>
                      </a:cubicBezTo>
                      <a:cubicBezTo>
                        <a:pt x="153" y="114"/>
                        <a:pt x="153" y="114"/>
                        <a:pt x="153" y="114"/>
                      </a:cubicBezTo>
                      <a:cubicBezTo>
                        <a:pt x="153" y="114"/>
                        <a:pt x="153" y="114"/>
                        <a:pt x="153" y="114"/>
                      </a:cubicBezTo>
                      <a:cubicBezTo>
                        <a:pt x="154" y="114"/>
                        <a:pt x="154" y="114"/>
                        <a:pt x="155" y="114"/>
                      </a:cubicBezTo>
                      <a:cubicBezTo>
                        <a:pt x="157" y="124"/>
                        <a:pt x="159" y="132"/>
                        <a:pt x="163" y="140"/>
                      </a:cubicBezTo>
                      <a:cubicBezTo>
                        <a:pt x="163" y="141"/>
                        <a:pt x="164" y="143"/>
                        <a:pt x="164" y="144"/>
                      </a:cubicBezTo>
                      <a:cubicBezTo>
                        <a:pt x="165" y="153"/>
                        <a:pt x="162" y="159"/>
                        <a:pt x="160" y="161"/>
                      </a:cubicBezTo>
                      <a:cubicBezTo>
                        <a:pt x="157" y="165"/>
                        <a:pt x="132" y="173"/>
                        <a:pt x="118" y="181"/>
                      </a:cubicBezTo>
                      <a:cubicBezTo>
                        <a:pt x="112" y="184"/>
                        <a:pt x="107" y="188"/>
                        <a:pt x="104" y="191"/>
                      </a:cubicBezTo>
                      <a:cubicBezTo>
                        <a:pt x="94" y="199"/>
                        <a:pt x="92" y="236"/>
                        <a:pt x="98" y="245"/>
                      </a:cubicBezTo>
                      <a:cubicBezTo>
                        <a:pt x="104" y="252"/>
                        <a:pt x="101" y="262"/>
                        <a:pt x="199" y="262"/>
                      </a:cubicBezTo>
                      <a:cubicBezTo>
                        <a:pt x="297" y="262"/>
                        <a:pt x="294" y="252"/>
                        <a:pt x="299" y="245"/>
                      </a:cubicBezTo>
                      <a:cubicBezTo>
                        <a:pt x="305" y="236"/>
                        <a:pt x="301" y="197"/>
                        <a:pt x="293" y="191"/>
                      </a:cubicBezTo>
                      <a:close/>
                    </a:path>
                  </a:pathLst>
                </a:custGeom>
                <a:solidFill>
                  <a:srgbClr val="0A2030"/>
                </a:solidFill>
                <a:ln>
                  <a:noFill/>
                </a:ln>
              </p:spPr>
              <p:txBody>
                <a:bodyPr vert="horz" wrap="square" lIns="82918" tIns="41459" rIns="82918" bIns="41459" numCol="1" anchor="t" anchorCtr="0" compatLnSpc="1">
                  <a:prstTxWarp prst="textNoShape">
                    <a:avLst/>
                  </a:prstTxWarp>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prstClr val="black"/>
                    </a:solidFill>
                    <a:effectLst/>
                    <a:uLnTx/>
                    <a:uFillTx/>
                    <a:latin typeface="Proxima Nova Rg" panose="02000506030000020004" pitchFamily="50" charset="0"/>
                    <a:ea typeface="+mn-ea"/>
                    <a:cs typeface="+mn-cs"/>
                  </a:endParaRPr>
                </a:p>
              </p:txBody>
            </p:sp>
          </p:grpSp>
        </p:grpSp>
        <p:grpSp>
          <p:nvGrpSpPr>
            <p:cNvPr id="21" name="Group 20">
              <a:extLst>
                <a:ext uri="{FF2B5EF4-FFF2-40B4-BE49-F238E27FC236}">
                  <a16:creationId xmlns:a16="http://schemas.microsoft.com/office/drawing/2014/main" id="{2E25E109-B458-C349-BF4E-F9267EAA7C33}"/>
                </a:ext>
              </a:extLst>
            </p:cNvPr>
            <p:cNvGrpSpPr/>
            <p:nvPr/>
          </p:nvGrpSpPr>
          <p:grpSpPr>
            <a:xfrm>
              <a:off x="3633899" y="1903815"/>
              <a:ext cx="2047946" cy="579691"/>
              <a:chOff x="3628439" y="1865982"/>
              <a:chExt cx="2047946" cy="579691"/>
            </a:xfrm>
          </p:grpSpPr>
          <p:grpSp>
            <p:nvGrpSpPr>
              <p:cNvPr id="139" name="Group 138">
                <a:extLst>
                  <a:ext uri="{FF2B5EF4-FFF2-40B4-BE49-F238E27FC236}">
                    <a16:creationId xmlns:a16="http://schemas.microsoft.com/office/drawing/2014/main" id="{9666A6E0-DB8C-544F-A4BD-B6E964EEF67E}"/>
                  </a:ext>
                </a:extLst>
              </p:cNvPr>
              <p:cNvGrpSpPr/>
              <p:nvPr/>
            </p:nvGrpSpPr>
            <p:grpSpPr>
              <a:xfrm>
                <a:off x="4231339" y="1915538"/>
                <a:ext cx="1445046" cy="436256"/>
                <a:chOff x="-179357" y="1884745"/>
                <a:chExt cx="2486115" cy="567354"/>
              </a:xfrm>
            </p:grpSpPr>
            <p:sp>
              <p:nvSpPr>
                <p:cNvPr id="146" name="object 6">
                  <a:extLst>
                    <a:ext uri="{FF2B5EF4-FFF2-40B4-BE49-F238E27FC236}">
                      <a16:creationId xmlns:a16="http://schemas.microsoft.com/office/drawing/2014/main" id="{03E21A8C-13AE-8E48-8530-3CF14581A5A5}"/>
                    </a:ext>
                  </a:extLst>
                </p:cNvPr>
                <p:cNvSpPr txBox="1"/>
                <p:nvPr/>
              </p:nvSpPr>
              <p:spPr>
                <a:xfrm>
                  <a:off x="-16573" y="1884745"/>
                  <a:ext cx="2312671" cy="416145"/>
                </a:xfrm>
                <a:prstGeom prst="rect">
                  <a:avLst/>
                </a:prstGeom>
              </p:spPr>
              <p:txBody>
                <a:bodyPr vert="horz" wrap="square" lIns="0" tIns="12092" rIns="0" bIns="0" rtlCol="0">
                  <a:spAutoFit/>
                </a:bodyPr>
                <a:lstStyle/>
                <a:p>
                  <a:pPr marL="11516" marR="0" lvl="0" indent="0" algn="ctr" defTabSz="829178" rtl="0" eaLnBrk="1" fontAlgn="auto" latinLnBrk="0" hangingPunct="1">
                    <a:lnSpc>
                      <a:spcPct val="100000"/>
                    </a:lnSpc>
                    <a:spcBef>
                      <a:spcPts val="95"/>
                    </a:spcBef>
                    <a:spcAft>
                      <a:spcPts val="0"/>
                    </a:spcAft>
                    <a:buClrTx/>
                    <a:buSzTx/>
                    <a:buFontTx/>
                    <a:buNone/>
                    <a:tabLst/>
                    <a:defRPr/>
                  </a:pPr>
                  <a:r>
                    <a:rPr kumimoji="0" lang="en-AU"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rPr>
                    <a:t>11.2M</a:t>
                  </a:r>
                  <a:endParaRPr kumimoji="0"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endParaRPr>
                </a:p>
              </p:txBody>
            </p:sp>
            <p:sp>
              <p:nvSpPr>
                <p:cNvPr id="147" name="object 7">
                  <a:extLst>
                    <a:ext uri="{FF2B5EF4-FFF2-40B4-BE49-F238E27FC236}">
                      <a16:creationId xmlns:a16="http://schemas.microsoft.com/office/drawing/2014/main" id="{FF15935A-01B6-E74A-9A3E-E22201789041}"/>
                    </a:ext>
                  </a:extLst>
                </p:cNvPr>
                <p:cNvSpPr txBox="1"/>
                <p:nvPr/>
              </p:nvSpPr>
              <p:spPr>
                <a:xfrm>
                  <a:off x="-179357" y="2236843"/>
                  <a:ext cx="2486115" cy="215256"/>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kumimoji="0" lang="en-AU" sz="1000" b="1" i="0" u="none" strike="noStrike" kern="1200" cap="none" spc="0" normalizeH="0" baseline="0" noProof="0" dirty="0">
                      <a:ln>
                        <a:noFill/>
                      </a:ln>
                      <a:solidFill>
                        <a:srgbClr val="0A2030"/>
                      </a:solidFill>
                      <a:effectLst/>
                      <a:uLnTx/>
                      <a:uFillTx/>
                      <a:latin typeface="Proxima Nova Rg" panose="02000506030000020004" pitchFamily="50" charset="0"/>
                      <a:ea typeface="+mn-ea"/>
                      <a:cs typeface="+mn-cs"/>
                    </a:rPr>
                    <a:t>App audio streams</a:t>
                  </a:r>
                  <a:endParaRPr kumimoji="0" sz="1000" b="1" i="0" u="none" strike="noStrike" kern="1200" cap="none" spc="0" normalizeH="0" baseline="0" noProof="0" dirty="0">
                    <a:ln>
                      <a:noFill/>
                    </a:ln>
                    <a:solidFill>
                      <a:srgbClr val="0A2030"/>
                    </a:solidFill>
                    <a:effectLst/>
                    <a:uLnTx/>
                    <a:uFillTx/>
                    <a:latin typeface="Proxima Nova Rg" panose="02000506030000020004" pitchFamily="50" charset="0"/>
                    <a:ea typeface="+mn-ea"/>
                    <a:cs typeface="+mn-cs"/>
                  </a:endParaRPr>
                </a:p>
              </p:txBody>
            </p:sp>
          </p:grpSp>
          <p:grpSp>
            <p:nvGrpSpPr>
              <p:cNvPr id="225" name="Group 224">
                <a:extLst>
                  <a:ext uri="{FF2B5EF4-FFF2-40B4-BE49-F238E27FC236}">
                    <a16:creationId xmlns:a16="http://schemas.microsoft.com/office/drawing/2014/main" id="{2EC4CDFB-A190-5940-821A-B6A236A4C694}"/>
                  </a:ext>
                </a:extLst>
              </p:cNvPr>
              <p:cNvGrpSpPr/>
              <p:nvPr/>
            </p:nvGrpSpPr>
            <p:grpSpPr>
              <a:xfrm>
                <a:off x="3628439" y="1865982"/>
                <a:ext cx="577151" cy="579691"/>
                <a:chOff x="5558852" y="4342555"/>
                <a:chExt cx="766909" cy="770284"/>
              </a:xfrm>
            </p:grpSpPr>
            <p:grpSp>
              <p:nvGrpSpPr>
                <p:cNvPr id="226" name="Group 225">
                  <a:extLst>
                    <a:ext uri="{FF2B5EF4-FFF2-40B4-BE49-F238E27FC236}">
                      <a16:creationId xmlns:a16="http://schemas.microsoft.com/office/drawing/2014/main" id="{39B22C50-E272-944F-B77B-0AB4C7DA9E66}"/>
                    </a:ext>
                  </a:extLst>
                </p:cNvPr>
                <p:cNvGrpSpPr/>
                <p:nvPr/>
              </p:nvGrpSpPr>
              <p:grpSpPr>
                <a:xfrm>
                  <a:off x="5558852" y="4342555"/>
                  <a:ext cx="766909" cy="770284"/>
                  <a:chOff x="5677554" y="3596025"/>
                  <a:chExt cx="766909" cy="770284"/>
                </a:xfrm>
              </p:grpSpPr>
              <p:sp>
                <p:nvSpPr>
                  <p:cNvPr id="228" name="Oval 227">
                    <a:extLst>
                      <a:ext uri="{FF2B5EF4-FFF2-40B4-BE49-F238E27FC236}">
                        <a16:creationId xmlns:a16="http://schemas.microsoft.com/office/drawing/2014/main" id="{ED2A027C-DAC9-C746-8BAF-F718A4C7826B}"/>
                      </a:ext>
                    </a:extLst>
                  </p:cNvPr>
                  <p:cNvSpPr/>
                  <p:nvPr/>
                </p:nvSpPr>
                <p:spPr>
                  <a:xfrm>
                    <a:off x="5677554" y="3596025"/>
                    <a:ext cx="766909" cy="770284"/>
                  </a:xfrm>
                  <a:prstGeom prst="ellipse">
                    <a:avLst/>
                  </a:prstGeom>
                  <a:solidFill>
                    <a:srgbClr val="C8E7EC"/>
                  </a:solidFill>
                  <a:ln>
                    <a:solidFill>
                      <a:srgbClr val="0A2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en-AU" sz="1632" dirty="0">
                      <a:solidFill>
                        <a:prstClr val="white"/>
                      </a:solidFill>
                      <a:latin typeface="Proxima Nova Rg" panose="02000506030000020004" pitchFamily="50" charset="0"/>
                    </a:endParaRPr>
                  </a:p>
                </p:txBody>
              </p:sp>
              <p:pic>
                <p:nvPicPr>
                  <p:cNvPr id="229" name="Graphic 228" descr="Smart Phone">
                    <a:extLst>
                      <a:ext uri="{FF2B5EF4-FFF2-40B4-BE49-F238E27FC236}">
                        <a16:creationId xmlns:a16="http://schemas.microsoft.com/office/drawing/2014/main" id="{BC224736-72D9-E94F-9B72-C9E4472D2F3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70944" y="3713013"/>
                    <a:ext cx="594553" cy="543931"/>
                  </a:xfrm>
                  <a:prstGeom prst="rect">
                    <a:avLst/>
                  </a:prstGeom>
                </p:spPr>
              </p:pic>
            </p:grpSp>
            <p:pic>
              <p:nvPicPr>
                <p:cNvPr id="227" name="Graphic 226" descr="Cell Tower">
                  <a:extLst>
                    <a:ext uri="{FF2B5EF4-FFF2-40B4-BE49-F238E27FC236}">
                      <a16:creationId xmlns:a16="http://schemas.microsoft.com/office/drawing/2014/main" id="{C2FF6841-91D5-2049-A2E8-85902597637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21965" y="4610050"/>
                  <a:ext cx="252752" cy="252752"/>
                </a:xfrm>
                <a:prstGeom prst="rect">
                  <a:avLst/>
                </a:prstGeom>
              </p:spPr>
            </p:pic>
          </p:grpSp>
        </p:grpSp>
        <p:grpSp>
          <p:nvGrpSpPr>
            <p:cNvPr id="249" name="Group 248">
              <a:extLst>
                <a:ext uri="{FF2B5EF4-FFF2-40B4-BE49-F238E27FC236}">
                  <a16:creationId xmlns:a16="http://schemas.microsoft.com/office/drawing/2014/main" id="{4B709946-4EFF-3B46-B7DF-BBD813F349D3}"/>
                </a:ext>
              </a:extLst>
            </p:cNvPr>
            <p:cNvGrpSpPr/>
            <p:nvPr/>
          </p:nvGrpSpPr>
          <p:grpSpPr>
            <a:xfrm>
              <a:off x="3634194" y="4827380"/>
              <a:ext cx="1984280" cy="552556"/>
              <a:chOff x="4212291" y="3375907"/>
              <a:chExt cx="1984280" cy="552556"/>
            </a:xfrm>
          </p:grpSpPr>
          <p:grpSp>
            <p:nvGrpSpPr>
              <p:cNvPr id="271" name="Group 270">
                <a:extLst>
                  <a:ext uri="{FF2B5EF4-FFF2-40B4-BE49-F238E27FC236}">
                    <a16:creationId xmlns:a16="http://schemas.microsoft.com/office/drawing/2014/main" id="{DF957CE0-C3B3-774B-97B0-ABA200EDB881}"/>
                  </a:ext>
                </a:extLst>
              </p:cNvPr>
              <p:cNvGrpSpPr/>
              <p:nvPr/>
            </p:nvGrpSpPr>
            <p:grpSpPr>
              <a:xfrm>
                <a:off x="4491340" y="3411571"/>
                <a:ext cx="1705231" cy="458112"/>
                <a:chOff x="5937227" y="-2101045"/>
                <a:chExt cx="2312670" cy="595783"/>
              </a:xfrm>
            </p:grpSpPr>
            <p:sp>
              <p:nvSpPr>
                <p:cNvPr id="275" name="object 6">
                  <a:extLst>
                    <a:ext uri="{FF2B5EF4-FFF2-40B4-BE49-F238E27FC236}">
                      <a16:creationId xmlns:a16="http://schemas.microsoft.com/office/drawing/2014/main" id="{E3BAD004-5ACF-6447-BB3C-0DAD0E0D9E80}"/>
                    </a:ext>
                  </a:extLst>
                </p:cNvPr>
                <p:cNvSpPr txBox="1"/>
                <p:nvPr/>
              </p:nvSpPr>
              <p:spPr>
                <a:xfrm>
                  <a:off x="5937227" y="-2101045"/>
                  <a:ext cx="2312670" cy="416150"/>
                </a:xfrm>
                <a:prstGeom prst="rect">
                  <a:avLst/>
                </a:prstGeom>
              </p:spPr>
              <p:txBody>
                <a:bodyPr vert="horz" wrap="square" lIns="0" tIns="12092" rIns="0" bIns="0" rtlCol="0">
                  <a:spAutoFit/>
                </a:bodyPr>
                <a:lstStyle/>
                <a:p>
                  <a:pPr marL="11516" marR="0" lvl="0" indent="0" algn="ctr" defTabSz="829178" rtl="0" eaLnBrk="1" fontAlgn="auto" latinLnBrk="0" hangingPunct="1">
                    <a:lnSpc>
                      <a:spcPct val="100000"/>
                    </a:lnSpc>
                    <a:spcBef>
                      <a:spcPts val="95"/>
                    </a:spcBef>
                    <a:spcAft>
                      <a:spcPts val="0"/>
                    </a:spcAft>
                    <a:buClrTx/>
                    <a:buSzTx/>
                    <a:buFontTx/>
                    <a:buNone/>
                    <a:tabLst/>
                    <a:defRPr/>
                  </a:pPr>
                  <a:r>
                    <a:rPr lang="en-AU" sz="2000" b="1" dirty="0">
                      <a:solidFill>
                        <a:srgbClr val="0F5CA9"/>
                      </a:solidFill>
                      <a:latin typeface="Proxima Nova Rg" panose="02000506030000020004" pitchFamily="50" charset="0"/>
                    </a:rPr>
                    <a:t>3.5M</a:t>
                  </a:r>
                  <a:endParaRPr kumimoji="0" sz="2000" b="1" i="0" u="none" strike="noStrike" kern="1200" cap="none" spc="0" normalizeH="0" baseline="0" noProof="0" dirty="0">
                    <a:ln>
                      <a:noFill/>
                    </a:ln>
                    <a:solidFill>
                      <a:srgbClr val="0F5CA9"/>
                    </a:solidFill>
                    <a:effectLst/>
                    <a:uLnTx/>
                    <a:uFillTx/>
                    <a:latin typeface="Proxima Nova Rg" panose="02000506030000020004" pitchFamily="50" charset="0"/>
                  </a:endParaRPr>
                </a:p>
              </p:txBody>
            </p:sp>
            <p:sp>
              <p:nvSpPr>
                <p:cNvPr id="276" name="object 7">
                  <a:extLst>
                    <a:ext uri="{FF2B5EF4-FFF2-40B4-BE49-F238E27FC236}">
                      <a16:creationId xmlns:a16="http://schemas.microsoft.com/office/drawing/2014/main" id="{CF58237F-03B9-1142-BB7F-9C42D6522E2F}"/>
                    </a:ext>
                  </a:extLst>
                </p:cNvPr>
                <p:cNvSpPr txBox="1"/>
                <p:nvPr/>
              </p:nvSpPr>
              <p:spPr>
                <a:xfrm>
                  <a:off x="6087504" y="-1720520"/>
                  <a:ext cx="1900613" cy="215258"/>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kumimoji="0" lang="en-AU" sz="1000" b="1" i="0" u="none" strike="noStrike" kern="1200" cap="none" spc="0" normalizeH="0" baseline="0" noProof="0" dirty="0">
                      <a:ln>
                        <a:noFill/>
                      </a:ln>
                      <a:solidFill>
                        <a:srgbClr val="0A2030"/>
                      </a:solidFill>
                      <a:effectLst/>
                      <a:uLnTx/>
                      <a:uFillTx/>
                      <a:latin typeface="Proxima Nova Rg" panose="02000506030000020004" pitchFamily="50" charset="0"/>
                      <a:ea typeface="+mn-ea"/>
                      <a:cs typeface="+mn-cs"/>
                    </a:rPr>
                    <a:t>Unique visitors</a:t>
                  </a:r>
                  <a:endParaRPr kumimoji="0" sz="1000" b="1" i="0" u="none" strike="noStrike" kern="1200" cap="none" spc="0" normalizeH="0" baseline="0" noProof="0" dirty="0">
                    <a:ln>
                      <a:noFill/>
                    </a:ln>
                    <a:solidFill>
                      <a:srgbClr val="0A2030"/>
                    </a:solidFill>
                    <a:effectLst/>
                    <a:uLnTx/>
                    <a:uFillTx/>
                    <a:latin typeface="Proxima Nova Rg" panose="02000506030000020004" pitchFamily="50" charset="0"/>
                    <a:ea typeface="+mn-ea"/>
                    <a:cs typeface="+mn-cs"/>
                  </a:endParaRPr>
                </a:p>
              </p:txBody>
            </p:sp>
          </p:grpSp>
          <p:grpSp>
            <p:nvGrpSpPr>
              <p:cNvPr id="272" name="Group 271">
                <a:extLst>
                  <a:ext uri="{FF2B5EF4-FFF2-40B4-BE49-F238E27FC236}">
                    <a16:creationId xmlns:a16="http://schemas.microsoft.com/office/drawing/2014/main" id="{5B04EDAB-5BA8-E549-B589-CA655DC62CCE}"/>
                  </a:ext>
                </a:extLst>
              </p:cNvPr>
              <p:cNvGrpSpPr/>
              <p:nvPr/>
            </p:nvGrpSpPr>
            <p:grpSpPr>
              <a:xfrm>
                <a:off x="4212291" y="3375907"/>
                <a:ext cx="550135" cy="552556"/>
                <a:chOff x="6100113" y="3416934"/>
                <a:chExt cx="550135" cy="552556"/>
              </a:xfrm>
            </p:grpSpPr>
            <p:sp>
              <p:nvSpPr>
                <p:cNvPr id="273" name="Oval 272">
                  <a:extLst>
                    <a:ext uri="{FF2B5EF4-FFF2-40B4-BE49-F238E27FC236}">
                      <a16:creationId xmlns:a16="http://schemas.microsoft.com/office/drawing/2014/main" id="{2F72603B-7BE9-CF48-A6C5-B15A0F1C3652}"/>
                    </a:ext>
                  </a:extLst>
                </p:cNvPr>
                <p:cNvSpPr/>
                <p:nvPr/>
              </p:nvSpPr>
              <p:spPr>
                <a:xfrm>
                  <a:off x="6100113" y="3416934"/>
                  <a:ext cx="550135" cy="552556"/>
                </a:xfrm>
                <a:prstGeom prst="ellipse">
                  <a:avLst/>
                </a:prstGeom>
                <a:solidFill>
                  <a:srgbClr val="C8E7EC"/>
                </a:solidFill>
                <a:ln>
                  <a:solidFill>
                    <a:srgbClr val="0A2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AU" sz="1632"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endParaRPr>
                </a:p>
              </p:txBody>
            </p:sp>
            <p:sp>
              <p:nvSpPr>
                <p:cNvPr id="274" name="Freeform 202">
                  <a:extLst>
                    <a:ext uri="{FF2B5EF4-FFF2-40B4-BE49-F238E27FC236}">
                      <a16:creationId xmlns:a16="http://schemas.microsoft.com/office/drawing/2014/main" id="{74D2F173-6B74-1B49-A0AC-723E973C2652}"/>
                    </a:ext>
                  </a:extLst>
                </p:cNvPr>
                <p:cNvSpPr>
                  <a:spLocks noEditPoints="1"/>
                </p:cNvSpPr>
                <p:nvPr/>
              </p:nvSpPr>
              <p:spPr bwMode="auto">
                <a:xfrm>
                  <a:off x="6196142" y="3559087"/>
                  <a:ext cx="347228" cy="244963"/>
                </a:xfrm>
                <a:custGeom>
                  <a:avLst/>
                  <a:gdLst>
                    <a:gd name="T0" fmla="*/ 84 w 387"/>
                    <a:gd name="T1" fmla="*/ 233 h 262"/>
                    <a:gd name="T2" fmla="*/ 9 w 387"/>
                    <a:gd name="T3" fmla="*/ 177 h 262"/>
                    <a:gd name="T4" fmla="*/ 53 w 387"/>
                    <a:gd name="T5" fmla="*/ 153 h 262"/>
                    <a:gd name="T6" fmla="*/ 56 w 387"/>
                    <a:gd name="T7" fmla="*/ 137 h 262"/>
                    <a:gd name="T8" fmla="*/ 48 w 387"/>
                    <a:gd name="T9" fmla="*/ 117 h 262"/>
                    <a:gd name="T10" fmla="*/ 48 w 387"/>
                    <a:gd name="T11" fmla="*/ 117 h 262"/>
                    <a:gd name="T12" fmla="*/ 41 w 387"/>
                    <a:gd name="T13" fmla="*/ 110 h 262"/>
                    <a:gd name="T14" fmla="*/ 37 w 387"/>
                    <a:gd name="T15" fmla="*/ 92 h 262"/>
                    <a:gd name="T16" fmla="*/ 42 w 387"/>
                    <a:gd name="T17" fmla="*/ 87 h 262"/>
                    <a:gd name="T18" fmla="*/ 45 w 387"/>
                    <a:gd name="T19" fmla="*/ 88 h 262"/>
                    <a:gd name="T20" fmla="*/ 44 w 387"/>
                    <a:gd name="T21" fmla="*/ 67 h 262"/>
                    <a:gd name="T22" fmla="*/ 84 w 387"/>
                    <a:gd name="T23" fmla="*/ 28 h 262"/>
                    <a:gd name="T24" fmla="*/ 123 w 387"/>
                    <a:gd name="T25" fmla="*/ 67 h 262"/>
                    <a:gd name="T26" fmla="*/ 123 w 387"/>
                    <a:gd name="T27" fmla="*/ 88 h 262"/>
                    <a:gd name="T28" fmla="*/ 125 w 387"/>
                    <a:gd name="T29" fmla="*/ 87 h 262"/>
                    <a:gd name="T30" fmla="*/ 131 w 387"/>
                    <a:gd name="T31" fmla="*/ 92 h 262"/>
                    <a:gd name="T32" fmla="*/ 126 w 387"/>
                    <a:gd name="T33" fmla="*/ 110 h 262"/>
                    <a:gd name="T34" fmla="*/ 120 w 387"/>
                    <a:gd name="T35" fmla="*/ 117 h 262"/>
                    <a:gd name="T36" fmla="*/ 120 w 387"/>
                    <a:gd name="T37" fmla="*/ 117 h 262"/>
                    <a:gd name="T38" fmla="*/ 112 w 387"/>
                    <a:gd name="T39" fmla="*/ 137 h 262"/>
                    <a:gd name="T40" fmla="*/ 114 w 387"/>
                    <a:gd name="T41" fmla="*/ 153 h 262"/>
                    <a:gd name="T42" fmla="*/ 114 w 387"/>
                    <a:gd name="T43" fmla="*/ 173 h 262"/>
                    <a:gd name="T44" fmla="*/ 87 w 387"/>
                    <a:gd name="T45" fmla="*/ 233 h 262"/>
                    <a:gd name="T46" fmla="*/ 379 w 387"/>
                    <a:gd name="T47" fmla="*/ 182 h 262"/>
                    <a:gd name="T48" fmla="*/ 342 w 387"/>
                    <a:gd name="T49" fmla="*/ 162 h 262"/>
                    <a:gd name="T50" fmla="*/ 340 w 387"/>
                    <a:gd name="T51" fmla="*/ 147 h 262"/>
                    <a:gd name="T52" fmla="*/ 379 w 387"/>
                    <a:gd name="T53" fmla="*/ 124 h 262"/>
                    <a:gd name="T54" fmla="*/ 315 w 387"/>
                    <a:gd name="T55" fmla="*/ 40 h 262"/>
                    <a:gd name="T56" fmla="*/ 250 w 387"/>
                    <a:gd name="T57" fmla="*/ 123 h 262"/>
                    <a:gd name="T58" fmla="*/ 291 w 387"/>
                    <a:gd name="T59" fmla="*/ 147 h 262"/>
                    <a:gd name="T60" fmla="*/ 289 w 387"/>
                    <a:gd name="T61" fmla="*/ 162 h 262"/>
                    <a:gd name="T62" fmla="*/ 284 w 387"/>
                    <a:gd name="T63" fmla="*/ 173 h 262"/>
                    <a:gd name="T64" fmla="*/ 310 w 387"/>
                    <a:gd name="T65" fmla="*/ 230 h 262"/>
                    <a:gd name="T66" fmla="*/ 384 w 387"/>
                    <a:gd name="T67" fmla="*/ 219 h 262"/>
                    <a:gd name="T68" fmla="*/ 293 w 387"/>
                    <a:gd name="T69" fmla="*/ 191 h 262"/>
                    <a:gd name="T70" fmla="*/ 237 w 387"/>
                    <a:gd name="T71" fmla="*/ 161 h 262"/>
                    <a:gd name="T72" fmla="*/ 235 w 387"/>
                    <a:gd name="T73" fmla="*/ 140 h 262"/>
                    <a:gd name="T74" fmla="*/ 244 w 387"/>
                    <a:gd name="T75" fmla="*/ 114 h 262"/>
                    <a:gd name="T76" fmla="*/ 245 w 387"/>
                    <a:gd name="T77" fmla="*/ 114 h 262"/>
                    <a:gd name="T78" fmla="*/ 253 w 387"/>
                    <a:gd name="T79" fmla="*/ 106 h 262"/>
                    <a:gd name="T80" fmla="*/ 258 w 387"/>
                    <a:gd name="T81" fmla="*/ 83 h 262"/>
                    <a:gd name="T82" fmla="*/ 251 w 387"/>
                    <a:gd name="T83" fmla="*/ 77 h 262"/>
                    <a:gd name="T84" fmla="*/ 252 w 387"/>
                    <a:gd name="T85" fmla="*/ 53 h 262"/>
                    <a:gd name="T86" fmla="*/ 199 w 387"/>
                    <a:gd name="T87" fmla="*/ 0 h 262"/>
                    <a:gd name="T88" fmla="*/ 147 w 387"/>
                    <a:gd name="T89" fmla="*/ 77 h 262"/>
                    <a:gd name="T90" fmla="*/ 145 w 387"/>
                    <a:gd name="T91" fmla="*/ 77 h 262"/>
                    <a:gd name="T92" fmla="*/ 141 w 387"/>
                    <a:gd name="T93" fmla="*/ 93 h 262"/>
                    <a:gd name="T94" fmla="*/ 150 w 387"/>
                    <a:gd name="T95" fmla="*/ 114 h 262"/>
                    <a:gd name="T96" fmla="*/ 153 w 387"/>
                    <a:gd name="T97" fmla="*/ 114 h 262"/>
                    <a:gd name="T98" fmla="*/ 155 w 387"/>
                    <a:gd name="T99" fmla="*/ 114 h 262"/>
                    <a:gd name="T100" fmla="*/ 164 w 387"/>
                    <a:gd name="T101" fmla="*/ 144 h 262"/>
                    <a:gd name="T102" fmla="*/ 118 w 387"/>
                    <a:gd name="T103" fmla="*/ 181 h 262"/>
                    <a:gd name="T104" fmla="*/ 98 w 387"/>
                    <a:gd name="T105" fmla="*/ 245 h 262"/>
                    <a:gd name="T106" fmla="*/ 299 w 387"/>
                    <a:gd name="T107" fmla="*/ 24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7" h="262">
                      <a:moveTo>
                        <a:pt x="87" y="233"/>
                      </a:moveTo>
                      <a:cubicBezTo>
                        <a:pt x="86" y="233"/>
                        <a:pt x="85" y="233"/>
                        <a:pt x="84" y="233"/>
                      </a:cubicBezTo>
                      <a:cubicBezTo>
                        <a:pt x="7" y="233"/>
                        <a:pt x="9" y="225"/>
                        <a:pt x="4" y="220"/>
                      </a:cubicBezTo>
                      <a:cubicBezTo>
                        <a:pt x="0" y="212"/>
                        <a:pt x="2" y="183"/>
                        <a:pt x="9" y="177"/>
                      </a:cubicBezTo>
                      <a:cubicBezTo>
                        <a:pt x="11" y="175"/>
                        <a:pt x="15" y="172"/>
                        <a:pt x="20" y="169"/>
                      </a:cubicBezTo>
                      <a:cubicBezTo>
                        <a:pt x="31" y="163"/>
                        <a:pt x="51" y="157"/>
                        <a:pt x="53" y="153"/>
                      </a:cubicBezTo>
                      <a:cubicBezTo>
                        <a:pt x="55" y="152"/>
                        <a:pt x="57" y="147"/>
                        <a:pt x="57" y="141"/>
                      </a:cubicBezTo>
                      <a:cubicBezTo>
                        <a:pt x="56" y="139"/>
                        <a:pt x="56" y="138"/>
                        <a:pt x="56" y="137"/>
                      </a:cubicBezTo>
                      <a:cubicBezTo>
                        <a:pt x="53" y="131"/>
                        <a:pt x="51" y="124"/>
                        <a:pt x="49" y="117"/>
                      </a:cubicBezTo>
                      <a:cubicBezTo>
                        <a:pt x="49" y="117"/>
                        <a:pt x="48" y="117"/>
                        <a:pt x="48" y="117"/>
                      </a:cubicBezTo>
                      <a:cubicBezTo>
                        <a:pt x="48" y="117"/>
                        <a:pt x="48" y="117"/>
                        <a:pt x="48" y="117"/>
                      </a:cubicBezTo>
                      <a:cubicBezTo>
                        <a:pt x="48" y="117"/>
                        <a:pt x="48" y="117"/>
                        <a:pt x="48" y="117"/>
                      </a:cubicBezTo>
                      <a:cubicBezTo>
                        <a:pt x="47" y="117"/>
                        <a:pt x="46" y="117"/>
                        <a:pt x="45" y="117"/>
                      </a:cubicBezTo>
                      <a:cubicBezTo>
                        <a:pt x="42" y="116"/>
                        <a:pt x="41" y="110"/>
                        <a:pt x="41" y="110"/>
                      </a:cubicBezTo>
                      <a:cubicBezTo>
                        <a:pt x="41" y="110"/>
                        <a:pt x="38" y="102"/>
                        <a:pt x="38" y="100"/>
                      </a:cubicBezTo>
                      <a:cubicBezTo>
                        <a:pt x="38" y="99"/>
                        <a:pt x="36" y="95"/>
                        <a:pt x="37" y="92"/>
                      </a:cubicBezTo>
                      <a:cubicBezTo>
                        <a:pt x="37" y="89"/>
                        <a:pt x="39" y="87"/>
                        <a:pt x="42" y="87"/>
                      </a:cubicBezTo>
                      <a:cubicBezTo>
                        <a:pt x="42" y="87"/>
                        <a:pt x="42" y="87"/>
                        <a:pt x="42" y="87"/>
                      </a:cubicBezTo>
                      <a:cubicBezTo>
                        <a:pt x="43" y="87"/>
                        <a:pt x="44" y="88"/>
                        <a:pt x="45" y="88"/>
                      </a:cubicBezTo>
                      <a:cubicBezTo>
                        <a:pt x="45" y="88"/>
                        <a:pt x="45" y="88"/>
                        <a:pt x="45" y="88"/>
                      </a:cubicBezTo>
                      <a:cubicBezTo>
                        <a:pt x="46" y="88"/>
                        <a:pt x="46" y="88"/>
                        <a:pt x="46" y="87"/>
                      </a:cubicBezTo>
                      <a:cubicBezTo>
                        <a:pt x="45" y="80"/>
                        <a:pt x="44" y="74"/>
                        <a:pt x="44" y="67"/>
                      </a:cubicBezTo>
                      <a:cubicBezTo>
                        <a:pt x="44" y="46"/>
                        <a:pt x="62" y="28"/>
                        <a:pt x="84" y="28"/>
                      </a:cubicBezTo>
                      <a:cubicBezTo>
                        <a:pt x="84" y="28"/>
                        <a:pt x="84" y="28"/>
                        <a:pt x="84" y="28"/>
                      </a:cubicBezTo>
                      <a:cubicBezTo>
                        <a:pt x="84" y="28"/>
                        <a:pt x="84" y="28"/>
                        <a:pt x="84" y="28"/>
                      </a:cubicBezTo>
                      <a:cubicBezTo>
                        <a:pt x="106" y="28"/>
                        <a:pt x="123" y="46"/>
                        <a:pt x="123" y="67"/>
                      </a:cubicBezTo>
                      <a:cubicBezTo>
                        <a:pt x="123" y="74"/>
                        <a:pt x="123" y="80"/>
                        <a:pt x="121" y="87"/>
                      </a:cubicBezTo>
                      <a:cubicBezTo>
                        <a:pt x="121" y="88"/>
                        <a:pt x="122" y="88"/>
                        <a:pt x="123" y="88"/>
                      </a:cubicBezTo>
                      <a:cubicBezTo>
                        <a:pt x="123" y="88"/>
                        <a:pt x="123" y="88"/>
                        <a:pt x="123" y="88"/>
                      </a:cubicBezTo>
                      <a:cubicBezTo>
                        <a:pt x="124" y="88"/>
                        <a:pt x="125" y="87"/>
                        <a:pt x="125" y="87"/>
                      </a:cubicBezTo>
                      <a:cubicBezTo>
                        <a:pt x="125" y="87"/>
                        <a:pt x="126" y="87"/>
                        <a:pt x="126" y="87"/>
                      </a:cubicBezTo>
                      <a:cubicBezTo>
                        <a:pt x="128" y="87"/>
                        <a:pt x="131" y="89"/>
                        <a:pt x="131" y="92"/>
                      </a:cubicBezTo>
                      <a:cubicBezTo>
                        <a:pt x="131" y="95"/>
                        <a:pt x="130" y="99"/>
                        <a:pt x="130" y="100"/>
                      </a:cubicBezTo>
                      <a:cubicBezTo>
                        <a:pt x="129" y="102"/>
                        <a:pt x="126" y="110"/>
                        <a:pt x="126" y="110"/>
                      </a:cubicBezTo>
                      <a:cubicBezTo>
                        <a:pt x="126" y="110"/>
                        <a:pt x="125" y="116"/>
                        <a:pt x="122" y="117"/>
                      </a:cubicBezTo>
                      <a:cubicBezTo>
                        <a:pt x="121" y="117"/>
                        <a:pt x="121" y="117"/>
                        <a:pt x="120" y="117"/>
                      </a:cubicBezTo>
                      <a:cubicBezTo>
                        <a:pt x="120" y="117"/>
                        <a:pt x="120" y="117"/>
                        <a:pt x="120" y="117"/>
                      </a:cubicBezTo>
                      <a:cubicBezTo>
                        <a:pt x="120" y="117"/>
                        <a:pt x="120" y="117"/>
                        <a:pt x="120" y="117"/>
                      </a:cubicBezTo>
                      <a:cubicBezTo>
                        <a:pt x="119" y="117"/>
                        <a:pt x="119" y="117"/>
                        <a:pt x="118" y="117"/>
                      </a:cubicBezTo>
                      <a:cubicBezTo>
                        <a:pt x="117" y="124"/>
                        <a:pt x="115" y="131"/>
                        <a:pt x="112" y="137"/>
                      </a:cubicBezTo>
                      <a:cubicBezTo>
                        <a:pt x="112" y="138"/>
                        <a:pt x="111" y="139"/>
                        <a:pt x="111" y="141"/>
                      </a:cubicBezTo>
                      <a:cubicBezTo>
                        <a:pt x="110" y="147"/>
                        <a:pt x="113" y="152"/>
                        <a:pt x="114" y="153"/>
                      </a:cubicBezTo>
                      <a:cubicBezTo>
                        <a:pt x="116" y="156"/>
                        <a:pt x="126" y="159"/>
                        <a:pt x="135" y="163"/>
                      </a:cubicBezTo>
                      <a:cubicBezTo>
                        <a:pt x="128" y="166"/>
                        <a:pt x="120" y="170"/>
                        <a:pt x="114" y="173"/>
                      </a:cubicBezTo>
                      <a:cubicBezTo>
                        <a:pt x="107" y="177"/>
                        <a:pt x="101" y="181"/>
                        <a:pt x="98" y="185"/>
                      </a:cubicBezTo>
                      <a:cubicBezTo>
                        <a:pt x="89" y="193"/>
                        <a:pt x="85" y="216"/>
                        <a:pt x="87" y="233"/>
                      </a:cubicBezTo>
                      <a:close/>
                      <a:moveTo>
                        <a:pt x="381" y="184"/>
                      </a:moveTo>
                      <a:cubicBezTo>
                        <a:pt x="380" y="183"/>
                        <a:pt x="380" y="183"/>
                        <a:pt x="379" y="182"/>
                      </a:cubicBezTo>
                      <a:cubicBezTo>
                        <a:pt x="378" y="180"/>
                        <a:pt x="374" y="177"/>
                        <a:pt x="370" y="175"/>
                      </a:cubicBezTo>
                      <a:cubicBezTo>
                        <a:pt x="360" y="170"/>
                        <a:pt x="344" y="164"/>
                        <a:pt x="342" y="162"/>
                      </a:cubicBezTo>
                      <a:cubicBezTo>
                        <a:pt x="341" y="160"/>
                        <a:pt x="338" y="156"/>
                        <a:pt x="339" y="151"/>
                      </a:cubicBezTo>
                      <a:cubicBezTo>
                        <a:pt x="339" y="149"/>
                        <a:pt x="339" y="148"/>
                        <a:pt x="340" y="147"/>
                      </a:cubicBezTo>
                      <a:cubicBezTo>
                        <a:pt x="340" y="146"/>
                        <a:pt x="341" y="145"/>
                        <a:pt x="341" y="143"/>
                      </a:cubicBezTo>
                      <a:cubicBezTo>
                        <a:pt x="369" y="140"/>
                        <a:pt x="379" y="130"/>
                        <a:pt x="379" y="124"/>
                      </a:cubicBezTo>
                      <a:cubicBezTo>
                        <a:pt x="360" y="118"/>
                        <a:pt x="360" y="99"/>
                        <a:pt x="358" y="80"/>
                      </a:cubicBezTo>
                      <a:cubicBezTo>
                        <a:pt x="356" y="58"/>
                        <a:pt x="339" y="40"/>
                        <a:pt x="315" y="40"/>
                      </a:cubicBezTo>
                      <a:cubicBezTo>
                        <a:pt x="292" y="40"/>
                        <a:pt x="277" y="58"/>
                        <a:pt x="273" y="80"/>
                      </a:cubicBezTo>
                      <a:cubicBezTo>
                        <a:pt x="269" y="98"/>
                        <a:pt x="269" y="123"/>
                        <a:pt x="250" y="123"/>
                      </a:cubicBezTo>
                      <a:cubicBezTo>
                        <a:pt x="251" y="129"/>
                        <a:pt x="260" y="140"/>
                        <a:pt x="289" y="143"/>
                      </a:cubicBezTo>
                      <a:cubicBezTo>
                        <a:pt x="290" y="145"/>
                        <a:pt x="290" y="146"/>
                        <a:pt x="291" y="147"/>
                      </a:cubicBezTo>
                      <a:cubicBezTo>
                        <a:pt x="291" y="148"/>
                        <a:pt x="292" y="149"/>
                        <a:pt x="292" y="151"/>
                      </a:cubicBezTo>
                      <a:cubicBezTo>
                        <a:pt x="293" y="156"/>
                        <a:pt x="290" y="160"/>
                        <a:pt x="289" y="162"/>
                      </a:cubicBezTo>
                      <a:cubicBezTo>
                        <a:pt x="288" y="163"/>
                        <a:pt x="281" y="166"/>
                        <a:pt x="274" y="169"/>
                      </a:cubicBezTo>
                      <a:cubicBezTo>
                        <a:pt x="278" y="170"/>
                        <a:pt x="281" y="172"/>
                        <a:pt x="284" y="173"/>
                      </a:cubicBezTo>
                      <a:cubicBezTo>
                        <a:pt x="291" y="177"/>
                        <a:pt x="296" y="181"/>
                        <a:pt x="299" y="185"/>
                      </a:cubicBezTo>
                      <a:cubicBezTo>
                        <a:pt x="307" y="192"/>
                        <a:pt x="311" y="213"/>
                        <a:pt x="310" y="230"/>
                      </a:cubicBezTo>
                      <a:cubicBezTo>
                        <a:pt x="312" y="230"/>
                        <a:pt x="314" y="230"/>
                        <a:pt x="315" y="230"/>
                      </a:cubicBezTo>
                      <a:cubicBezTo>
                        <a:pt x="382" y="230"/>
                        <a:pt x="380" y="224"/>
                        <a:pt x="384" y="219"/>
                      </a:cubicBezTo>
                      <a:cubicBezTo>
                        <a:pt x="386" y="213"/>
                        <a:pt x="387" y="199"/>
                        <a:pt x="381" y="184"/>
                      </a:cubicBezTo>
                      <a:close/>
                      <a:moveTo>
                        <a:pt x="293" y="191"/>
                      </a:moveTo>
                      <a:cubicBezTo>
                        <a:pt x="291" y="188"/>
                        <a:pt x="286" y="184"/>
                        <a:pt x="280" y="181"/>
                      </a:cubicBezTo>
                      <a:cubicBezTo>
                        <a:pt x="265" y="173"/>
                        <a:pt x="241" y="165"/>
                        <a:pt x="237" y="161"/>
                      </a:cubicBezTo>
                      <a:cubicBezTo>
                        <a:pt x="236" y="159"/>
                        <a:pt x="232" y="153"/>
                        <a:pt x="233" y="144"/>
                      </a:cubicBezTo>
                      <a:cubicBezTo>
                        <a:pt x="234" y="143"/>
                        <a:pt x="234" y="141"/>
                        <a:pt x="235" y="140"/>
                      </a:cubicBezTo>
                      <a:cubicBezTo>
                        <a:pt x="238" y="132"/>
                        <a:pt x="241" y="124"/>
                        <a:pt x="242" y="114"/>
                      </a:cubicBezTo>
                      <a:cubicBezTo>
                        <a:pt x="243" y="114"/>
                        <a:pt x="244" y="114"/>
                        <a:pt x="244" y="114"/>
                      </a:cubicBezTo>
                      <a:cubicBezTo>
                        <a:pt x="244" y="114"/>
                        <a:pt x="244" y="114"/>
                        <a:pt x="245" y="114"/>
                      </a:cubicBezTo>
                      <a:cubicBezTo>
                        <a:pt x="245" y="114"/>
                        <a:pt x="245" y="114"/>
                        <a:pt x="245" y="114"/>
                      </a:cubicBezTo>
                      <a:cubicBezTo>
                        <a:pt x="245" y="114"/>
                        <a:pt x="246" y="114"/>
                        <a:pt x="247" y="114"/>
                      </a:cubicBezTo>
                      <a:cubicBezTo>
                        <a:pt x="251" y="113"/>
                        <a:pt x="253" y="106"/>
                        <a:pt x="253" y="106"/>
                      </a:cubicBezTo>
                      <a:cubicBezTo>
                        <a:pt x="253" y="106"/>
                        <a:pt x="256" y="95"/>
                        <a:pt x="257" y="93"/>
                      </a:cubicBezTo>
                      <a:cubicBezTo>
                        <a:pt x="257" y="91"/>
                        <a:pt x="259" y="87"/>
                        <a:pt x="258" y="83"/>
                      </a:cubicBezTo>
                      <a:cubicBezTo>
                        <a:pt x="258" y="79"/>
                        <a:pt x="255" y="77"/>
                        <a:pt x="252" y="77"/>
                      </a:cubicBezTo>
                      <a:cubicBezTo>
                        <a:pt x="252" y="77"/>
                        <a:pt x="252" y="77"/>
                        <a:pt x="251" y="77"/>
                      </a:cubicBezTo>
                      <a:cubicBezTo>
                        <a:pt x="251" y="77"/>
                        <a:pt x="251" y="77"/>
                        <a:pt x="251" y="77"/>
                      </a:cubicBezTo>
                      <a:cubicBezTo>
                        <a:pt x="250" y="68"/>
                        <a:pt x="252" y="60"/>
                        <a:pt x="252" y="53"/>
                      </a:cubicBezTo>
                      <a:cubicBezTo>
                        <a:pt x="252" y="24"/>
                        <a:pt x="228" y="0"/>
                        <a:pt x="199" y="0"/>
                      </a:cubicBezTo>
                      <a:cubicBezTo>
                        <a:pt x="199" y="0"/>
                        <a:pt x="199" y="0"/>
                        <a:pt x="199" y="0"/>
                      </a:cubicBezTo>
                      <a:cubicBezTo>
                        <a:pt x="169" y="0"/>
                        <a:pt x="145" y="24"/>
                        <a:pt x="145" y="53"/>
                      </a:cubicBezTo>
                      <a:cubicBezTo>
                        <a:pt x="145" y="61"/>
                        <a:pt x="148" y="69"/>
                        <a:pt x="147" y="77"/>
                      </a:cubicBezTo>
                      <a:cubicBezTo>
                        <a:pt x="147" y="77"/>
                        <a:pt x="146" y="77"/>
                        <a:pt x="146" y="77"/>
                      </a:cubicBezTo>
                      <a:cubicBezTo>
                        <a:pt x="146" y="77"/>
                        <a:pt x="145" y="77"/>
                        <a:pt x="145" y="77"/>
                      </a:cubicBezTo>
                      <a:cubicBezTo>
                        <a:pt x="142" y="77"/>
                        <a:pt x="139" y="79"/>
                        <a:pt x="139" y="83"/>
                      </a:cubicBezTo>
                      <a:cubicBezTo>
                        <a:pt x="138" y="87"/>
                        <a:pt x="140" y="91"/>
                        <a:pt x="141" y="93"/>
                      </a:cubicBezTo>
                      <a:cubicBezTo>
                        <a:pt x="141" y="95"/>
                        <a:pt x="145" y="106"/>
                        <a:pt x="145" y="106"/>
                      </a:cubicBezTo>
                      <a:cubicBezTo>
                        <a:pt x="145" y="106"/>
                        <a:pt x="146" y="113"/>
                        <a:pt x="150" y="114"/>
                      </a:cubicBezTo>
                      <a:cubicBezTo>
                        <a:pt x="151" y="114"/>
                        <a:pt x="152" y="114"/>
                        <a:pt x="153" y="114"/>
                      </a:cubicBezTo>
                      <a:cubicBezTo>
                        <a:pt x="153" y="114"/>
                        <a:pt x="153" y="114"/>
                        <a:pt x="153" y="114"/>
                      </a:cubicBezTo>
                      <a:cubicBezTo>
                        <a:pt x="153" y="114"/>
                        <a:pt x="153" y="114"/>
                        <a:pt x="153" y="114"/>
                      </a:cubicBezTo>
                      <a:cubicBezTo>
                        <a:pt x="154" y="114"/>
                        <a:pt x="154" y="114"/>
                        <a:pt x="155" y="114"/>
                      </a:cubicBezTo>
                      <a:cubicBezTo>
                        <a:pt x="157" y="124"/>
                        <a:pt x="159" y="132"/>
                        <a:pt x="163" y="140"/>
                      </a:cubicBezTo>
                      <a:cubicBezTo>
                        <a:pt x="163" y="141"/>
                        <a:pt x="164" y="143"/>
                        <a:pt x="164" y="144"/>
                      </a:cubicBezTo>
                      <a:cubicBezTo>
                        <a:pt x="165" y="153"/>
                        <a:pt x="162" y="159"/>
                        <a:pt x="160" y="161"/>
                      </a:cubicBezTo>
                      <a:cubicBezTo>
                        <a:pt x="157" y="165"/>
                        <a:pt x="132" y="173"/>
                        <a:pt x="118" y="181"/>
                      </a:cubicBezTo>
                      <a:cubicBezTo>
                        <a:pt x="112" y="184"/>
                        <a:pt x="107" y="188"/>
                        <a:pt x="104" y="191"/>
                      </a:cubicBezTo>
                      <a:cubicBezTo>
                        <a:pt x="94" y="199"/>
                        <a:pt x="92" y="236"/>
                        <a:pt x="98" y="245"/>
                      </a:cubicBezTo>
                      <a:cubicBezTo>
                        <a:pt x="104" y="252"/>
                        <a:pt x="101" y="262"/>
                        <a:pt x="199" y="262"/>
                      </a:cubicBezTo>
                      <a:cubicBezTo>
                        <a:pt x="297" y="262"/>
                        <a:pt x="294" y="252"/>
                        <a:pt x="299" y="245"/>
                      </a:cubicBezTo>
                      <a:cubicBezTo>
                        <a:pt x="305" y="236"/>
                        <a:pt x="301" y="197"/>
                        <a:pt x="293" y="191"/>
                      </a:cubicBezTo>
                      <a:close/>
                    </a:path>
                  </a:pathLst>
                </a:custGeom>
                <a:solidFill>
                  <a:srgbClr val="0A2030"/>
                </a:solidFill>
                <a:ln>
                  <a:noFill/>
                </a:ln>
              </p:spPr>
              <p:txBody>
                <a:bodyPr vert="horz" wrap="square" lIns="82918" tIns="41459" rIns="82918" bIns="41459" numCol="1" anchor="t" anchorCtr="0" compatLnSpc="1">
                  <a:prstTxWarp prst="textNoShape">
                    <a:avLst/>
                  </a:prstTxWarp>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prstClr val="black"/>
                    </a:solidFill>
                    <a:effectLst/>
                    <a:uLnTx/>
                    <a:uFillTx/>
                    <a:latin typeface="Proxima Nova Rg" panose="02000506030000020004" pitchFamily="50" charset="0"/>
                    <a:ea typeface="+mn-ea"/>
                    <a:cs typeface="+mn-cs"/>
                  </a:endParaRPr>
                </a:p>
              </p:txBody>
            </p:sp>
          </p:grpSp>
        </p:grpSp>
        <p:grpSp>
          <p:nvGrpSpPr>
            <p:cNvPr id="250" name="Group 249">
              <a:extLst>
                <a:ext uri="{FF2B5EF4-FFF2-40B4-BE49-F238E27FC236}">
                  <a16:creationId xmlns:a16="http://schemas.microsoft.com/office/drawing/2014/main" id="{4E9FEBC4-6423-0D4F-98D7-4B9E300C9988}"/>
                </a:ext>
              </a:extLst>
            </p:cNvPr>
            <p:cNvGrpSpPr/>
            <p:nvPr/>
          </p:nvGrpSpPr>
          <p:grpSpPr>
            <a:xfrm>
              <a:off x="3820996" y="4072309"/>
              <a:ext cx="2105014" cy="552556"/>
              <a:chOff x="4296091" y="1099709"/>
              <a:chExt cx="2105014" cy="552556"/>
            </a:xfrm>
          </p:grpSpPr>
          <p:grpSp>
            <p:nvGrpSpPr>
              <p:cNvPr id="265" name="Group 264">
                <a:extLst>
                  <a:ext uri="{FF2B5EF4-FFF2-40B4-BE49-F238E27FC236}">
                    <a16:creationId xmlns:a16="http://schemas.microsoft.com/office/drawing/2014/main" id="{41A623B4-1DF2-6F4F-949F-EAF73FC15788}"/>
                  </a:ext>
                </a:extLst>
              </p:cNvPr>
              <p:cNvGrpSpPr/>
              <p:nvPr/>
            </p:nvGrpSpPr>
            <p:grpSpPr>
              <a:xfrm>
                <a:off x="4538326" y="1168507"/>
                <a:ext cx="1862779" cy="433682"/>
                <a:chOff x="4498258" y="-4893917"/>
                <a:chExt cx="2526340" cy="564010"/>
              </a:xfrm>
            </p:grpSpPr>
            <p:sp>
              <p:nvSpPr>
                <p:cNvPr id="269" name="object 6">
                  <a:extLst>
                    <a:ext uri="{FF2B5EF4-FFF2-40B4-BE49-F238E27FC236}">
                      <a16:creationId xmlns:a16="http://schemas.microsoft.com/office/drawing/2014/main" id="{5C3B4413-0D94-244D-99F6-F5999A4F1DA5}"/>
                    </a:ext>
                  </a:extLst>
                </p:cNvPr>
                <p:cNvSpPr txBox="1"/>
                <p:nvPr/>
              </p:nvSpPr>
              <p:spPr>
                <a:xfrm>
                  <a:off x="4613824" y="-4893917"/>
                  <a:ext cx="2312670" cy="416146"/>
                </a:xfrm>
                <a:prstGeom prst="rect">
                  <a:avLst/>
                </a:prstGeom>
              </p:spPr>
              <p:txBody>
                <a:bodyPr vert="horz" wrap="square" lIns="0" tIns="12092" rIns="0" bIns="0" rtlCol="0">
                  <a:spAutoFit/>
                </a:bodyPr>
                <a:lstStyle/>
                <a:p>
                  <a:pPr marL="11516" marR="0" lvl="0" indent="0" algn="ctr" defTabSz="829178" rtl="0" eaLnBrk="1" fontAlgn="auto" latinLnBrk="0" hangingPunct="1">
                    <a:lnSpc>
                      <a:spcPct val="100000"/>
                    </a:lnSpc>
                    <a:spcBef>
                      <a:spcPts val="95"/>
                    </a:spcBef>
                    <a:spcAft>
                      <a:spcPts val="0"/>
                    </a:spcAft>
                    <a:buClrTx/>
                    <a:buSzTx/>
                    <a:buFontTx/>
                    <a:buNone/>
                    <a:tabLst/>
                    <a:defRPr/>
                  </a:pPr>
                  <a:r>
                    <a:rPr lang="en-AU" sz="2000" b="1" dirty="0">
                      <a:solidFill>
                        <a:srgbClr val="0F5CA9"/>
                      </a:solidFill>
                      <a:latin typeface="Proxima Nova Rg" panose="02000506030000020004" pitchFamily="50" charset="0"/>
                      <a:cs typeface="ProximaNova-Extrabld"/>
                    </a:rPr>
                    <a:t>29.9M</a:t>
                  </a:r>
                  <a:endParaRPr kumimoji="0" sz="2000" b="0" i="0" u="none" strike="noStrike" kern="1200" cap="none" spc="0" normalizeH="0" baseline="0" noProof="0" dirty="0">
                    <a:ln>
                      <a:noFill/>
                    </a:ln>
                    <a:solidFill>
                      <a:srgbClr val="0F5CA9"/>
                    </a:solidFill>
                    <a:effectLst/>
                    <a:uLnTx/>
                    <a:uFillTx/>
                    <a:latin typeface="Proxima Nova Rg" panose="02000506030000020004" pitchFamily="50" charset="0"/>
                    <a:cs typeface="ProximaNova-Extrabld"/>
                  </a:endParaRPr>
                </a:p>
              </p:txBody>
            </p:sp>
            <p:sp>
              <p:nvSpPr>
                <p:cNvPr id="270" name="object 7">
                  <a:extLst>
                    <a:ext uri="{FF2B5EF4-FFF2-40B4-BE49-F238E27FC236}">
                      <a16:creationId xmlns:a16="http://schemas.microsoft.com/office/drawing/2014/main" id="{61B01A82-D2CA-5E49-8A99-E1600CA6E608}"/>
                    </a:ext>
                  </a:extLst>
                </p:cNvPr>
                <p:cNvSpPr txBox="1"/>
                <p:nvPr/>
              </p:nvSpPr>
              <p:spPr>
                <a:xfrm>
                  <a:off x="4498258" y="-4545164"/>
                  <a:ext cx="2526340" cy="215257"/>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lang="en-AU" sz="1000" b="1" dirty="0">
                      <a:solidFill>
                        <a:srgbClr val="0A2030"/>
                      </a:solidFill>
                      <a:latin typeface="Proxima Nova Rg" panose="02000506030000020004" pitchFamily="50" charset="0"/>
                      <a:cs typeface="Proxima Nova"/>
                    </a:rPr>
                    <a:t>S</a:t>
                  </a:r>
                  <a:r>
                    <a:rPr kumimoji="0" lang="en-AU" sz="1000" b="1" i="0" u="none" strike="noStrike" kern="1200" cap="none" spc="0" normalizeH="0" baseline="0" noProof="0" dirty="0" err="1">
                      <a:ln>
                        <a:noFill/>
                      </a:ln>
                      <a:solidFill>
                        <a:srgbClr val="0A2030"/>
                      </a:solidFill>
                      <a:effectLst/>
                      <a:uLnTx/>
                      <a:uFillTx/>
                      <a:latin typeface="Proxima Nova Rg" panose="02000506030000020004" pitchFamily="50" charset="0"/>
                      <a:ea typeface="+mn-ea"/>
                      <a:cs typeface="Proxima Nova"/>
                    </a:rPr>
                    <a:t>ite</a:t>
                  </a:r>
                  <a:r>
                    <a:rPr lang="en-AU" sz="1000" b="1" dirty="0">
                      <a:solidFill>
                        <a:srgbClr val="0A2030"/>
                      </a:solidFill>
                      <a:latin typeface="Proxima Nova Rg" panose="02000506030000020004" pitchFamily="50" charset="0"/>
                      <a:cs typeface="Proxima Nova"/>
                    </a:rPr>
                    <a:t> p</a:t>
                  </a:r>
                  <a:r>
                    <a:rPr kumimoji="0" lang="en-AU" sz="1000" b="1" i="0" u="none" strike="noStrike" kern="1200" cap="none" spc="0" normalizeH="0" baseline="0" noProof="0" dirty="0">
                      <a:ln>
                        <a:noFill/>
                      </a:ln>
                      <a:solidFill>
                        <a:srgbClr val="0A2030"/>
                      </a:solidFill>
                      <a:effectLst/>
                      <a:uLnTx/>
                      <a:uFillTx/>
                      <a:latin typeface="Proxima Nova Rg" panose="02000506030000020004" pitchFamily="50" charset="0"/>
                      <a:ea typeface="+mn-ea"/>
                      <a:cs typeface="Proxima Nova"/>
                    </a:rPr>
                    <a:t>age views</a:t>
                  </a:r>
                </a:p>
              </p:txBody>
            </p:sp>
          </p:grpSp>
          <p:grpSp>
            <p:nvGrpSpPr>
              <p:cNvPr id="266" name="Group 265">
                <a:extLst>
                  <a:ext uri="{FF2B5EF4-FFF2-40B4-BE49-F238E27FC236}">
                    <a16:creationId xmlns:a16="http://schemas.microsoft.com/office/drawing/2014/main" id="{5A844937-2368-FA49-A2F6-40CAE1866CF0}"/>
                  </a:ext>
                </a:extLst>
              </p:cNvPr>
              <p:cNvGrpSpPr/>
              <p:nvPr/>
            </p:nvGrpSpPr>
            <p:grpSpPr>
              <a:xfrm>
                <a:off x="4296091" y="1099709"/>
                <a:ext cx="550135" cy="552556"/>
                <a:chOff x="3782905" y="951031"/>
                <a:chExt cx="550135" cy="552556"/>
              </a:xfrm>
            </p:grpSpPr>
            <p:sp>
              <p:nvSpPr>
                <p:cNvPr id="267" name="Oval 266">
                  <a:extLst>
                    <a:ext uri="{FF2B5EF4-FFF2-40B4-BE49-F238E27FC236}">
                      <a16:creationId xmlns:a16="http://schemas.microsoft.com/office/drawing/2014/main" id="{F104741A-49DC-C34B-80E1-54284C205525}"/>
                    </a:ext>
                  </a:extLst>
                </p:cNvPr>
                <p:cNvSpPr/>
                <p:nvPr/>
              </p:nvSpPr>
              <p:spPr>
                <a:xfrm>
                  <a:off x="3782905" y="951031"/>
                  <a:ext cx="550135" cy="552556"/>
                </a:xfrm>
                <a:prstGeom prst="ellipse">
                  <a:avLst/>
                </a:prstGeom>
                <a:solidFill>
                  <a:srgbClr val="C8E7EC"/>
                </a:solidFill>
                <a:ln>
                  <a:solidFill>
                    <a:srgbClr val="0A2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AU" sz="1632" b="0" i="0" u="none" strike="noStrike" kern="1200" cap="none" spc="0" normalizeH="0" baseline="0" noProof="0">
                    <a:ln>
                      <a:noFill/>
                    </a:ln>
                    <a:solidFill>
                      <a:prstClr val="white"/>
                    </a:solidFill>
                    <a:effectLst/>
                    <a:uLnTx/>
                    <a:uFillTx/>
                    <a:latin typeface="Proxima Nova Rg" panose="02000506030000020004" pitchFamily="50" charset="0"/>
                    <a:ea typeface="+mn-ea"/>
                    <a:cs typeface="+mn-cs"/>
                  </a:endParaRPr>
                </a:p>
              </p:txBody>
            </p:sp>
            <p:sp>
              <p:nvSpPr>
                <p:cNvPr id="268" name="Freeform 193">
                  <a:extLst>
                    <a:ext uri="{FF2B5EF4-FFF2-40B4-BE49-F238E27FC236}">
                      <a16:creationId xmlns:a16="http://schemas.microsoft.com/office/drawing/2014/main" id="{B69F005F-5F14-1241-96F6-1E3DBF6A7725}"/>
                    </a:ext>
                  </a:extLst>
                </p:cNvPr>
                <p:cNvSpPr>
                  <a:spLocks noEditPoints="1"/>
                </p:cNvSpPr>
                <p:nvPr/>
              </p:nvSpPr>
              <p:spPr bwMode="auto">
                <a:xfrm>
                  <a:off x="3855309" y="1036972"/>
                  <a:ext cx="393153" cy="298109"/>
                </a:xfrm>
                <a:custGeom>
                  <a:avLst/>
                  <a:gdLst>
                    <a:gd name="T0" fmla="*/ 95 w 546"/>
                    <a:gd name="T1" fmla="*/ 253 h 397"/>
                    <a:gd name="T2" fmla="*/ 95 w 546"/>
                    <a:gd name="T3" fmla="*/ 0 h 397"/>
                    <a:gd name="T4" fmla="*/ 449 w 546"/>
                    <a:gd name="T5" fmla="*/ 0 h 397"/>
                    <a:gd name="T6" fmla="*/ 449 w 546"/>
                    <a:gd name="T7" fmla="*/ 253 h 397"/>
                    <a:gd name="T8" fmla="*/ 95 w 546"/>
                    <a:gd name="T9" fmla="*/ 253 h 397"/>
                    <a:gd name="T10" fmla="*/ 95 w 546"/>
                    <a:gd name="T11" fmla="*/ 253 h 397"/>
                    <a:gd name="T12" fmla="*/ 546 w 546"/>
                    <a:gd name="T13" fmla="*/ 397 h 397"/>
                    <a:gd name="T14" fmla="*/ 0 w 546"/>
                    <a:gd name="T15" fmla="*/ 397 h 397"/>
                    <a:gd name="T16" fmla="*/ 92 w 546"/>
                    <a:gd name="T17" fmla="*/ 267 h 397"/>
                    <a:gd name="T18" fmla="*/ 454 w 546"/>
                    <a:gd name="T19" fmla="*/ 267 h 397"/>
                    <a:gd name="T20" fmla="*/ 546 w 546"/>
                    <a:gd name="T21" fmla="*/ 397 h 397"/>
                    <a:gd name="T22" fmla="*/ 546 w 546"/>
                    <a:gd name="T23" fmla="*/ 397 h 397"/>
                    <a:gd name="T24" fmla="*/ 308 w 546"/>
                    <a:gd name="T25" fmla="*/ 385 h 397"/>
                    <a:gd name="T26" fmla="*/ 272 w 546"/>
                    <a:gd name="T27" fmla="*/ 385 h 397"/>
                    <a:gd name="T28" fmla="*/ 272 w 546"/>
                    <a:gd name="T29" fmla="*/ 380 h 397"/>
                    <a:gd name="T30" fmla="*/ 308 w 546"/>
                    <a:gd name="T31" fmla="*/ 380 h 397"/>
                    <a:gd name="T32" fmla="*/ 308 w 546"/>
                    <a:gd name="T33" fmla="*/ 385 h 397"/>
                    <a:gd name="T34" fmla="*/ 308 w 546"/>
                    <a:gd name="T35" fmla="*/ 385 h 397"/>
                    <a:gd name="T36" fmla="*/ 272 w 546"/>
                    <a:gd name="T37" fmla="*/ 385 h 397"/>
                    <a:gd name="T38" fmla="*/ 237 w 546"/>
                    <a:gd name="T39" fmla="*/ 385 h 397"/>
                    <a:gd name="T40" fmla="*/ 237 w 546"/>
                    <a:gd name="T41" fmla="*/ 380 h 397"/>
                    <a:gd name="T42" fmla="*/ 272 w 546"/>
                    <a:gd name="T43" fmla="*/ 380 h 397"/>
                    <a:gd name="T44" fmla="*/ 272 w 546"/>
                    <a:gd name="T45" fmla="*/ 385 h 397"/>
                    <a:gd name="T46" fmla="*/ 272 w 546"/>
                    <a:gd name="T47" fmla="*/ 385 h 397"/>
                    <a:gd name="T48" fmla="*/ 239 w 546"/>
                    <a:gd name="T49" fmla="*/ 378 h 397"/>
                    <a:gd name="T50" fmla="*/ 244 w 546"/>
                    <a:gd name="T51" fmla="*/ 359 h 397"/>
                    <a:gd name="T52" fmla="*/ 303 w 546"/>
                    <a:gd name="T53" fmla="*/ 359 h 397"/>
                    <a:gd name="T54" fmla="*/ 305 w 546"/>
                    <a:gd name="T55" fmla="*/ 378 h 397"/>
                    <a:gd name="T56" fmla="*/ 239 w 546"/>
                    <a:gd name="T57" fmla="*/ 378 h 397"/>
                    <a:gd name="T58" fmla="*/ 239 w 546"/>
                    <a:gd name="T59" fmla="*/ 378 h 397"/>
                    <a:gd name="T60" fmla="*/ 449 w 546"/>
                    <a:gd name="T61" fmla="*/ 291 h 397"/>
                    <a:gd name="T62" fmla="*/ 95 w 546"/>
                    <a:gd name="T63" fmla="*/ 291 h 397"/>
                    <a:gd name="T64" fmla="*/ 104 w 546"/>
                    <a:gd name="T65" fmla="*/ 279 h 397"/>
                    <a:gd name="T66" fmla="*/ 442 w 546"/>
                    <a:gd name="T67" fmla="*/ 279 h 397"/>
                    <a:gd name="T68" fmla="*/ 449 w 546"/>
                    <a:gd name="T69" fmla="*/ 291 h 397"/>
                    <a:gd name="T70" fmla="*/ 449 w 546"/>
                    <a:gd name="T71" fmla="*/ 291 h 397"/>
                    <a:gd name="T72" fmla="*/ 485 w 546"/>
                    <a:gd name="T73" fmla="*/ 350 h 397"/>
                    <a:gd name="T74" fmla="*/ 59 w 546"/>
                    <a:gd name="T75" fmla="*/ 350 h 397"/>
                    <a:gd name="T76" fmla="*/ 66 w 546"/>
                    <a:gd name="T77" fmla="*/ 340 h 397"/>
                    <a:gd name="T78" fmla="*/ 478 w 546"/>
                    <a:gd name="T79" fmla="*/ 340 h 397"/>
                    <a:gd name="T80" fmla="*/ 485 w 546"/>
                    <a:gd name="T81" fmla="*/ 350 h 397"/>
                    <a:gd name="T82" fmla="*/ 485 w 546"/>
                    <a:gd name="T83" fmla="*/ 350 h 397"/>
                    <a:gd name="T84" fmla="*/ 473 w 546"/>
                    <a:gd name="T85" fmla="*/ 331 h 397"/>
                    <a:gd name="T86" fmla="*/ 71 w 546"/>
                    <a:gd name="T87" fmla="*/ 331 h 397"/>
                    <a:gd name="T88" fmla="*/ 81 w 546"/>
                    <a:gd name="T89" fmla="*/ 319 h 397"/>
                    <a:gd name="T90" fmla="*/ 466 w 546"/>
                    <a:gd name="T91" fmla="*/ 319 h 397"/>
                    <a:gd name="T92" fmla="*/ 473 w 546"/>
                    <a:gd name="T93" fmla="*/ 331 h 397"/>
                    <a:gd name="T94" fmla="*/ 473 w 546"/>
                    <a:gd name="T95" fmla="*/ 331 h 397"/>
                    <a:gd name="T96" fmla="*/ 459 w 546"/>
                    <a:gd name="T97" fmla="*/ 310 h 397"/>
                    <a:gd name="T98" fmla="*/ 85 w 546"/>
                    <a:gd name="T99" fmla="*/ 310 h 397"/>
                    <a:gd name="T100" fmla="*/ 92 w 546"/>
                    <a:gd name="T101" fmla="*/ 300 h 397"/>
                    <a:gd name="T102" fmla="*/ 452 w 546"/>
                    <a:gd name="T103" fmla="*/ 300 h 397"/>
                    <a:gd name="T104" fmla="*/ 459 w 546"/>
                    <a:gd name="T105" fmla="*/ 310 h 397"/>
                    <a:gd name="T106" fmla="*/ 459 w 546"/>
                    <a:gd name="T107" fmla="*/ 310 h 397"/>
                    <a:gd name="T108" fmla="*/ 114 w 546"/>
                    <a:gd name="T109" fmla="*/ 234 h 397"/>
                    <a:gd name="T110" fmla="*/ 430 w 546"/>
                    <a:gd name="T111" fmla="*/ 234 h 397"/>
                    <a:gd name="T112" fmla="*/ 430 w 546"/>
                    <a:gd name="T113" fmla="*/ 21 h 397"/>
                    <a:gd name="T114" fmla="*/ 114 w 546"/>
                    <a:gd name="T115" fmla="*/ 21 h 397"/>
                    <a:gd name="T116" fmla="*/ 114 w 546"/>
                    <a:gd name="T117" fmla="*/ 234 h 397"/>
                    <a:gd name="T118" fmla="*/ 114 w 546"/>
                    <a:gd name="T119" fmla="*/ 234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6" h="397">
                      <a:moveTo>
                        <a:pt x="95" y="253"/>
                      </a:moveTo>
                      <a:lnTo>
                        <a:pt x="95" y="0"/>
                      </a:lnTo>
                      <a:lnTo>
                        <a:pt x="449" y="0"/>
                      </a:lnTo>
                      <a:lnTo>
                        <a:pt x="449" y="253"/>
                      </a:lnTo>
                      <a:lnTo>
                        <a:pt x="95" y="253"/>
                      </a:lnTo>
                      <a:lnTo>
                        <a:pt x="95" y="253"/>
                      </a:lnTo>
                      <a:close/>
                      <a:moveTo>
                        <a:pt x="546" y="397"/>
                      </a:moveTo>
                      <a:lnTo>
                        <a:pt x="0" y="397"/>
                      </a:lnTo>
                      <a:lnTo>
                        <a:pt x="92" y="267"/>
                      </a:lnTo>
                      <a:lnTo>
                        <a:pt x="454" y="267"/>
                      </a:lnTo>
                      <a:lnTo>
                        <a:pt x="546" y="397"/>
                      </a:lnTo>
                      <a:lnTo>
                        <a:pt x="546" y="397"/>
                      </a:lnTo>
                      <a:close/>
                      <a:moveTo>
                        <a:pt x="308" y="385"/>
                      </a:moveTo>
                      <a:lnTo>
                        <a:pt x="272" y="385"/>
                      </a:lnTo>
                      <a:lnTo>
                        <a:pt x="272" y="380"/>
                      </a:lnTo>
                      <a:lnTo>
                        <a:pt x="308" y="380"/>
                      </a:lnTo>
                      <a:lnTo>
                        <a:pt x="308" y="385"/>
                      </a:lnTo>
                      <a:lnTo>
                        <a:pt x="308" y="385"/>
                      </a:lnTo>
                      <a:close/>
                      <a:moveTo>
                        <a:pt x="272" y="385"/>
                      </a:moveTo>
                      <a:lnTo>
                        <a:pt x="237" y="385"/>
                      </a:lnTo>
                      <a:lnTo>
                        <a:pt x="237" y="380"/>
                      </a:lnTo>
                      <a:lnTo>
                        <a:pt x="272" y="380"/>
                      </a:lnTo>
                      <a:lnTo>
                        <a:pt x="272" y="385"/>
                      </a:lnTo>
                      <a:lnTo>
                        <a:pt x="272" y="385"/>
                      </a:lnTo>
                      <a:close/>
                      <a:moveTo>
                        <a:pt x="239" y="378"/>
                      </a:moveTo>
                      <a:lnTo>
                        <a:pt x="244" y="359"/>
                      </a:lnTo>
                      <a:lnTo>
                        <a:pt x="303" y="359"/>
                      </a:lnTo>
                      <a:lnTo>
                        <a:pt x="305" y="378"/>
                      </a:lnTo>
                      <a:lnTo>
                        <a:pt x="239" y="378"/>
                      </a:lnTo>
                      <a:lnTo>
                        <a:pt x="239" y="378"/>
                      </a:lnTo>
                      <a:close/>
                      <a:moveTo>
                        <a:pt x="449" y="291"/>
                      </a:moveTo>
                      <a:lnTo>
                        <a:pt x="95" y="291"/>
                      </a:lnTo>
                      <a:lnTo>
                        <a:pt x="104" y="279"/>
                      </a:lnTo>
                      <a:lnTo>
                        <a:pt x="442" y="279"/>
                      </a:lnTo>
                      <a:lnTo>
                        <a:pt x="449" y="291"/>
                      </a:lnTo>
                      <a:lnTo>
                        <a:pt x="449" y="291"/>
                      </a:lnTo>
                      <a:close/>
                      <a:moveTo>
                        <a:pt x="485" y="350"/>
                      </a:moveTo>
                      <a:lnTo>
                        <a:pt x="59" y="350"/>
                      </a:lnTo>
                      <a:lnTo>
                        <a:pt x="66" y="340"/>
                      </a:lnTo>
                      <a:lnTo>
                        <a:pt x="478" y="340"/>
                      </a:lnTo>
                      <a:lnTo>
                        <a:pt x="485" y="350"/>
                      </a:lnTo>
                      <a:lnTo>
                        <a:pt x="485" y="350"/>
                      </a:lnTo>
                      <a:close/>
                      <a:moveTo>
                        <a:pt x="473" y="331"/>
                      </a:moveTo>
                      <a:lnTo>
                        <a:pt x="71" y="331"/>
                      </a:lnTo>
                      <a:lnTo>
                        <a:pt x="81" y="319"/>
                      </a:lnTo>
                      <a:lnTo>
                        <a:pt x="466" y="319"/>
                      </a:lnTo>
                      <a:lnTo>
                        <a:pt x="473" y="331"/>
                      </a:lnTo>
                      <a:lnTo>
                        <a:pt x="473" y="331"/>
                      </a:lnTo>
                      <a:close/>
                      <a:moveTo>
                        <a:pt x="459" y="310"/>
                      </a:moveTo>
                      <a:lnTo>
                        <a:pt x="85" y="310"/>
                      </a:lnTo>
                      <a:lnTo>
                        <a:pt x="92" y="300"/>
                      </a:lnTo>
                      <a:lnTo>
                        <a:pt x="452" y="300"/>
                      </a:lnTo>
                      <a:lnTo>
                        <a:pt x="459" y="310"/>
                      </a:lnTo>
                      <a:lnTo>
                        <a:pt x="459" y="310"/>
                      </a:lnTo>
                      <a:close/>
                      <a:moveTo>
                        <a:pt x="114" y="234"/>
                      </a:moveTo>
                      <a:lnTo>
                        <a:pt x="430" y="234"/>
                      </a:lnTo>
                      <a:lnTo>
                        <a:pt x="430" y="21"/>
                      </a:lnTo>
                      <a:lnTo>
                        <a:pt x="114" y="21"/>
                      </a:lnTo>
                      <a:lnTo>
                        <a:pt x="114" y="234"/>
                      </a:lnTo>
                      <a:lnTo>
                        <a:pt x="114" y="234"/>
                      </a:lnTo>
                      <a:close/>
                    </a:path>
                  </a:pathLst>
                </a:custGeom>
                <a:solidFill>
                  <a:srgbClr val="0A2030"/>
                </a:solidFill>
                <a:ln>
                  <a:noFill/>
                </a:ln>
              </p:spPr>
              <p:txBody>
                <a:bodyPr vert="horz" wrap="square" lIns="82918" tIns="41459" rIns="82918" bIns="41459" numCol="1" anchor="t" anchorCtr="0" compatLnSpc="1">
                  <a:prstTxWarp prst="textNoShape">
                    <a:avLst/>
                  </a:prstTxWarp>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prstClr val="black"/>
                    </a:solidFill>
                    <a:effectLst/>
                    <a:uLnTx/>
                    <a:uFillTx/>
                    <a:latin typeface="Proxima Nova Rg" panose="02000506030000020004" pitchFamily="50" charset="0"/>
                    <a:ea typeface="+mn-ea"/>
                    <a:cs typeface="+mn-cs"/>
                  </a:endParaRPr>
                </a:p>
              </p:txBody>
            </p:sp>
          </p:grpSp>
        </p:grpSp>
        <p:grpSp>
          <p:nvGrpSpPr>
            <p:cNvPr id="251" name="Group 250">
              <a:extLst>
                <a:ext uri="{FF2B5EF4-FFF2-40B4-BE49-F238E27FC236}">
                  <a16:creationId xmlns:a16="http://schemas.microsoft.com/office/drawing/2014/main" id="{43FCBDBE-3223-0D4D-B389-822E13FE6B79}"/>
                </a:ext>
              </a:extLst>
            </p:cNvPr>
            <p:cNvGrpSpPr/>
            <p:nvPr/>
          </p:nvGrpSpPr>
          <p:grpSpPr>
            <a:xfrm>
              <a:off x="3417827" y="5497965"/>
              <a:ext cx="1931300" cy="552556"/>
              <a:chOff x="7415285" y="1006650"/>
              <a:chExt cx="1931300" cy="552556"/>
            </a:xfrm>
          </p:grpSpPr>
          <p:grpSp>
            <p:nvGrpSpPr>
              <p:cNvPr id="259" name="Group 258">
                <a:extLst>
                  <a:ext uri="{FF2B5EF4-FFF2-40B4-BE49-F238E27FC236}">
                    <a16:creationId xmlns:a16="http://schemas.microsoft.com/office/drawing/2014/main" id="{D8A826B4-8CBB-854E-A9DA-6BAD514F4621}"/>
                  </a:ext>
                </a:extLst>
              </p:cNvPr>
              <p:cNvGrpSpPr/>
              <p:nvPr/>
            </p:nvGrpSpPr>
            <p:grpSpPr>
              <a:xfrm>
                <a:off x="7901539" y="1081999"/>
                <a:ext cx="1445046" cy="433826"/>
                <a:chOff x="-466055" y="1870626"/>
                <a:chExt cx="2486115" cy="564196"/>
              </a:xfrm>
            </p:grpSpPr>
            <p:sp>
              <p:nvSpPr>
                <p:cNvPr id="263" name="object 6">
                  <a:extLst>
                    <a:ext uri="{FF2B5EF4-FFF2-40B4-BE49-F238E27FC236}">
                      <a16:creationId xmlns:a16="http://schemas.microsoft.com/office/drawing/2014/main" id="{C784D123-7F99-2944-8A62-88B778448B61}"/>
                    </a:ext>
                  </a:extLst>
                </p:cNvPr>
                <p:cNvSpPr txBox="1"/>
                <p:nvPr/>
              </p:nvSpPr>
              <p:spPr>
                <a:xfrm>
                  <a:off x="-374504" y="1870626"/>
                  <a:ext cx="2312672" cy="416147"/>
                </a:xfrm>
                <a:prstGeom prst="rect">
                  <a:avLst/>
                </a:prstGeom>
              </p:spPr>
              <p:txBody>
                <a:bodyPr vert="horz" wrap="square" lIns="0" tIns="12092" rIns="0" bIns="0" rtlCol="0">
                  <a:spAutoFit/>
                </a:bodyPr>
                <a:lstStyle/>
                <a:p>
                  <a:pPr marL="11516" marR="0" lvl="0" indent="0" algn="ctr" defTabSz="829178" rtl="0" eaLnBrk="1" fontAlgn="auto" latinLnBrk="0" hangingPunct="1">
                    <a:lnSpc>
                      <a:spcPct val="100000"/>
                    </a:lnSpc>
                    <a:spcBef>
                      <a:spcPts val="95"/>
                    </a:spcBef>
                    <a:spcAft>
                      <a:spcPts val="0"/>
                    </a:spcAft>
                    <a:buClrTx/>
                    <a:buSzTx/>
                    <a:buFontTx/>
                    <a:buNone/>
                    <a:tabLst/>
                    <a:defRPr/>
                  </a:pPr>
                  <a:r>
                    <a:rPr kumimoji="0" lang="en-AU"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rPr>
                    <a:t>2.1M</a:t>
                  </a:r>
                  <a:endParaRPr kumimoji="0"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endParaRPr>
                </a:p>
              </p:txBody>
            </p:sp>
            <p:sp>
              <p:nvSpPr>
                <p:cNvPr id="264" name="object 7">
                  <a:extLst>
                    <a:ext uri="{FF2B5EF4-FFF2-40B4-BE49-F238E27FC236}">
                      <a16:creationId xmlns:a16="http://schemas.microsoft.com/office/drawing/2014/main" id="{900A7329-5C2B-FA45-8D56-E20A3E057A8F}"/>
                    </a:ext>
                  </a:extLst>
                </p:cNvPr>
                <p:cNvSpPr txBox="1"/>
                <p:nvPr/>
              </p:nvSpPr>
              <p:spPr>
                <a:xfrm>
                  <a:off x="-466055" y="2219565"/>
                  <a:ext cx="2486115" cy="215257"/>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lang="en-AU" sz="1000" b="1" dirty="0">
                      <a:solidFill>
                        <a:srgbClr val="0A2030"/>
                      </a:solidFill>
                      <a:latin typeface="Proxima Nova Rg" panose="02000506030000020004" pitchFamily="50" charset="0"/>
                    </a:rPr>
                    <a:t>Web a</a:t>
                  </a:r>
                  <a:r>
                    <a:rPr kumimoji="0" lang="en-AU" sz="1000" b="1" i="0" u="none" strike="noStrike" kern="1200" cap="none" spc="0" normalizeH="0" baseline="0" noProof="0" dirty="0" err="1">
                      <a:ln>
                        <a:noFill/>
                      </a:ln>
                      <a:solidFill>
                        <a:srgbClr val="0A2030"/>
                      </a:solidFill>
                      <a:effectLst/>
                      <a:uLnTx/>
                      <a:uFillTx/>
                      <a:latin typeface="Proxima Nova Rg" panose="02000506030000020004" pitchFamily="50" charset="0"/>
                      <a:ea typeface="+mn-ea"/>
                      <a:cs typeface="+mn-cs"/>
                    </a:rPr>
                    <a:t>udio</a:t>
                  </a:r>
                  <a:r>
                    <a:rPr kumimoji="0" lang="en-AU" sz="1000" b="1" i="0" u="none" strike="noStrike" kern="1200" cap="none" spc="0" normalizeH="0" baseline="0" noProof="0" dirty="0">
                      <a:ln>
                        <a:noFill/>
                      </a:ln>
                      <a:solidFill>
                        <a:srgbClr val="0A2030"/>
                      </a:solidFill>
                      <a:effectLst/>
                      <a:uLnTx/>
                      <a:uFillTx/>
                      <a:latin typeface="Proxima Nova Rg" panose="02000506030000020004" pitchFamily="50" charset="0"/>
                      <a:ea typeface="+mn-ea"/>
                      <a:cs typeface="+mn-cs"/>
                    </a:rPr>
                    <a:t> streams</a:t>
                  </a:r>
                  <a:endParaRPr kumimoji="0" sz="1000" b="1" i="0" u="none" strike="noStrike" kern="1200" cap="none" spc="0" normalizeH="0" baseline="0" noProof="0" dirty="0">
                    <a:ln>
                      <a:noFill/>
                    </a:ln>
                    <a:solidFill>
                      <a:srgbClr val="0A2030"/>
                    </a:solidFill>
                    <a:effectLst/>
                    <a:uLnTx/>
                    <a:uFillTx/>
                    <a:latin typeface="Proxima Nova Rg" panose="02000506030000020004" pitchFamily="50" charset="0"/>
                    <a:ea typeface="+mn-ea"/>
                    <a:cs typeface="+mn-cs"/>
                  </a:endParaRPr>
                </a:p>
              </p:txBody>
            </p:sp>
          </p:grpSp>
          <p:grpSp>
            <p:nvGrpSpPr>
              <p:cNvPr id="260" name="Group 259">
                <a:extLst>
                  <a:ext uri="{FF2B5EF4-FFF2-40B4-BE49-F238E27FC236}">
                    <a16:creationId xmlns:a16="http://schemas.microsoft.com/office/drawing/2014/main" id="{459554D4-C96A-AF48-A46E-2C08A08EC221}"/>
                  </a:ext>
                </a:extLst>
              </p:cNvPr>
              <p:cNvGrpSpPr/>
              <p:nvPr/>
            </p:nvGrpSpPr>
            <p:grpSpPr>
              <a:xfrm>
                <a:off x="7415285" y="1006650"/>
                <a:ext cx="550135" cy="552556"/>
                <a:chOff x="7415285" y="1006650"/>
                <a:chExt cx="550135" cy="552556"/>
              </a:xfrm>
            </p:grpSpPr>
            <p:sp>
              <p:nvSpPr>
                <p:cNvPr id="261" name="Oval 260">
                  <a:extLst>
                    <a:ext uri="{FF2B5EF4-FFF2-40B4-BE49-F238E27FC236}">
                      <a16:creationId xmlns:a16="http://schemas.microsoft.com/office/drawing/2014/main" id="{8A83B3BD-4E67-B949-B01E-1A84910A2174}"/>
                    </a:ext>
                  </a:extLst>
                </p:cNvPr>
                <p:cNvSpPr/>
                <p:nvPr/>
              </p:nvSpPr>
              <p:spPr>
                <a:xfrm>
                  <a:off x="7415285" y="1006650"/>
                  <a:ext cx="550135" cy="552556"/>
                </a:xfrm>
                <a:prstGeom prst="ellipse">
                  <a:avLst/>
                </a:prstGeom>
                <a:solidFill>
                  <a:srgbClr val="C8E7EC"/>
                </a:solidFill>
                <a:ln>
                  <a:solidFill>
                    <a:srgbClr val="0A2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AU" sz="1632" b="0" i="0" u="none" strike="noStrike" kern="1200" cap="none" spc="0" normalizeH="0" baseline="0" noProof="0">
                    <a:ln>
                      <a:noFill/>
                    </a:ln>
                    <a:solidFill>
                      <a:prstClr val="white"/>
                    </a:solidFill>
                    <a:effectLst/>
                    <a:uLnTx/>
                    <a:uFillTx/>
                    <a:latin typeface="Proxima Nova Rg" panose="02000506030000020004" pitchFamily="50" charset="0"/>
                    <a:ea typeface="+mn-ea"/>
                    <a:cs typeface="+mn-cs"/>
                  </a:endParaRPr>
                </a:p>
              </p:txBody>
            </p:sp>
            <p:pic>
              <p:nvPicPr>
                <p:cNvPr id="262" name="Graphic 261" descr="Volume">
                  <a:extLst>
                    <a:ext uri="{FF2B5EF4-FFF2-40B4-BE49-F238E27FC236}">
                      <a16:creationId xmlns:a16="http://schemas.microsoft.com/office/drawing/2014/main" id="{88E215A1-87F7-8043-BE24-EDA53BD01F4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30265" y="1098469"/>
                  <a:ext cx="358315" cy="358315"/>
                </a:xfrm>
                <a:prstGeom prst="rect">
                  <a:avLst/>
                </a:prstGeom>
              </p:spPr>
            </p:pic>
          </p:grpSp>
        </p:grpSp>
        <p:grpSp>
          <p:nvGrpSpPr>
            <p:cNvPr id="26" name="Group 25">
              <a:extLst>
                <a:ext uri="{FF2B5EF4-FFF2-40B4-BE49-F238E27FC236}">
                  <a16:creationId xmlns:a16="http://schemas.microsoft.com/office/drawing/2014/main" id="{FDE54633-A4E9-A046-BD81-DD5CCC889E22}"/>
                </a:ext>
              </a:extLst>
            </p:cNvPr>
            <p:cNvGrpSpPr/>
            <p:nvPr/>
          </p:nvGrpSpPr>
          <p:grpSpPr>
            <a:xfrm>
              <a:off x="3845983" y="3314154"/>
              <a:ext cx="2035969" cy="619590"/>
              <a:chOff x="6844298" y="3642951"/>
              <a:chExt cx="2035969" cy="619590"/>
            </a:xfrm>
          </p:grpSpPr>
          <p:grpSp>
            <p:nvGrpSpPr>
              <p:cNvPr id="25" name="Group 24">
                <a:extLst>
                  <a:ext uri="{FF2B5EF4-FFF2-40B4-BE49-F238E27FC236}">
                    <a16:creationId xmlns:a16="http://schemas.microsoft.com/office/drawing/2014/main" id="{F3A2C0E3-180B-714A-A4E1-99F41881E352}"/>
                  </a:ext>
                </a:extLst>
              </p:cNvPr>
              <p:cNvGrpSpPr/>
              <p:nvPr/>
            </p:nvGrpSpPr>
            <p:grpSpPr>
              <a:xfrm>
                <a:off x="6844298" y="3642951"/>
                <a:ext cx="550135" cy="552556"/>
                <a:chOff x="6844298" y="3642951"/>
                <a:chExt cx="550135" cy="552556"/>
              </a:xfrm>
            </p:grpSpPr>
            <p:sp>
              <p:nvSpPr>
                <p:cNvPr id="277" name="Oval 276">
                  <a:extLst>
                    <a:ext uri="{FF2B5EF4-FFF2-40B4-BE49-F238E27FC236}">
                      <a16:creationId xmlns:a16="http://schemas.microsoft.com/office/drawing/2014/main" id="{82FFDEAE-C497-D84E-9EC6-6D4C0C214B36}"/>
                    </a:ext>
                  </a:extLst>
                </p:cNvPr>
                <p:cNvSpPr/>
                <p:nvPr/>
              </p:nvSpPr>
              <p:spPr>
                <a:xfrm>
                  <a:off x="6844298" y="3642951"/>
                  <a:ext cx="550135" cy="552556"/>
                </a:xfrm>
                <a:prstGeom prst="ellipse">
                  <a:avLst/>
                </a:prstGeom>
                <a:solidFill>
                  <a:srgbClr val="C8E7EC"/>
                </a:solidFill>
                <a:ln>
                  <a:solidFill>
                    <a:srgbClr val="0A2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9178" rtl="0" eaLnBrk="1" fontAlgn="auto" latinLnBrk="0" hangingPunct="1">
                    <a:lnSpc>
                      <a:spcPct val="100000"/>
                    </a:lnSpc>
                    <a:spcBef>
                      <a:spcPts val="0"/>
                    </a:spcBef>
                    <a:spcAft>
                      <a:spcPts val="0"/>
                    </a:spcAft>
                    <a:buClrTx/>
                    <a:buSzTx/>
                    <a:buFontTx/>
                    <a:buNone/>
                    <a:tabLst/>
                    <a:defRPr/>
                  </a:pPr>
                  <a:endParaRPr kumimoji="0" lang="en-AU" sz="1632" b="0" i="0" u="none" strike="noStrike" kern="1200" cap="none" spc="0" normalizeH="0" baseline="0" noProof="0">
                    <a:ln>
                      <a:noFill/>
                    </a:ln>
                    <a:solidFill>
                      <a:prstClr val="white"/>
                    </a:solidFill>
                    <a:effectLst/>
                    <a:uLnTx/>
                    <a:uFillTx/>
                    <a:latin typeface="Proxima Nova Rg" panose="02000506030000020004" pitchFamily="50" charset="0"/>
                    <a:ea typeface="+mn-ea"/>
                    <a:cs typeface="+mn-cs"/>
                  </a:endParaRPr>
                </a:p>
              </p:txBody>
            </p:sp>
            <p:pic>
              <p:nvPicPr>
                <p:cNvPr id="24" name="Graphic 23" descr="Voice">
                  <a:extLst>
                    <a:ext uri="{FF2B5EF4-FFF2-40B4-BE49-F238E27FC236}">
                      <a16:creationId xmlns:a16="http://schemas.microsoft.com/office/drawing/2014/main" id="{C69893AC-DBB1-3148-9C82-41446209BD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93475" y="3694100"/>
                  <a:ext cx="468558" cy="468558"/>
                </a:xfrm>
                <a:prstGeom prst="rect">
                  <a:avLst/>
                </a:prstGeom>
              </p:spPr>
            </p:pic>
          </p:grpSp>
          <p:sp>
            <p:nvSpPr>
              <p:cNvPr id="278" name="object 6">
                <a:extLst>
                  <a:ext uri="{FF2B5EF4-FFF2-40B4-BE49-F238E27FC236}">
                    <a16:creationId xmlns:a16="http://schemas.microsoft.com/office/drawing/2014/main" id="{C90AF684-4C31-B546-A585-F4DB57466E71}"/>
                  </a:ext>
                </a:extLst>
              </p:cNvPr>
              <p:cNvSpPr txBox="1"/>
              <p:nvPr/>
            </p:nvSpPr>
            <p:spPr>
              <a:xfrm>
                <a:off x="7445037" y="3678224"/>
                <a:ext cx="1344232" cy="319987"/>
              </a:xfrm>
              <a:prstGeom prst="rect">
                <a:avLst/>
              </a:prstGeom>
            </p:spPr>
            <p:txBody>
              <a:bodyPr vert="horz" wrap="square" lIns="0" tIns="12092" rIns="0" bIns="0" rtlCol="0">
                <a:spAutoFit/>
              </a:bodyPr>
              <a:lstStyle/>
              <a:p>
                <a:pPr marL="11516" marR="0" lvl="0" indent="0" algn="ctr" defTabSz="829178" rtl="0" eaLnBrk="1" fontAlgn="auto" latinLnBrk="0" hangingPunct="1">
                  <a:lnSpc>
                    <a:spcPct val="100000"/>
                  </a:lnSpc>
                  <a:spcBef>
                    <a:spcPts val="95"/>
                  </a:spcBef>
                  <a:spcAft>
                    <a:spcPts val="0"/>
                  </a:spcAft>
                  <a:buClrTx/>
                  <a:buSzTx/>
                  <a:buFontTx/>
                  <a:buNone/>
                  <a:tabLst/>
                  <a:defRPr/>
                </a:pPr>
                <a:r>
                  <a:rPr kumimoji="0" lang="en-AU"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rPr>
                  <a:t>141.3M</a:t>
                </a:r>
                <a:endParaRPr kumimoji="0"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endParaRPr>
              </a:p>
            </p:txBody>
          </p:sp>
          <p:sp>
            <p:nvSpPr>
              <p:cNvPr id="279" name="object 7">
                <a:extLst>
                  <a:ext uri="{FF2B5EF4-FFF2-40B4-BE49-F238E27FC236}">
                    <a16:creationId xmlns:a16="http://schemas.microsoft.com/office/drawing/2014/main" id="{0C63B36F-9183-AE4C-9CBD-CD5A987CD91B}"/>
                  </a:ext>
                </a:extLst>
              </p:cNvPr>
              <p:cNvSpPr txBox="1"/>
              <p:nvPr/>
            </p:nvSpPr>
            <p:spPr>
              <a:xfrm>
                <a:off x="7435221" y="3943136"/>
                <a:ext cx="1445046" cy="319405"/>
              </a:xfrm>
              <a:prstGeom prst="rect">
                <a:avLst/>
              </a:prstGeom>
            </p:spPr>
            <p:txBody>
              <a:bodyPr vert="horz" wrap="square" lIns="0" tIns="11516" rIns="0" bIns="0" rtlCol="0">
                <a:spAutoFit/>
              </a:bodyPr>
              <a:lstStyle/>
              <a:p>
                <a:pPr marL="11516" lvl="0" algn="ctr" defTabSz="829178">
                  <a:spcBef>
                    <a:spcPts val="91"/>
                  </a:spcBef>
                  <a:defRPr/>
                </a:pPr>
                <a:r>
                  <a:rPr lang="en-AU" sz="1000" b="1" dirty="0">
                    <a:solidFill>
                      <a:srgbClr val="0A2030"/>
                    </a:solidFill>
                    <a:latin typeface="Proxima Nova Rg" panose="02000506030000020004" pitchFamily="50" charset="0"/>
                  </a:rPr>
                  <a:t>Concurrent minutes listened</a:t>
                </a:r>
                <a:endParaRPr kumimoji="0" sz="1000" b="1" i="0" u="none" strike="noStrike" kern="1200" cap="none" spc="0" normalizeH="0" baseline="0" noProof="0" dirty="0">
                  <a:ln>
                    <a:noFill/>
                  </a:ln>
                  <a:solidFill>
                    <a:srgbClr val="0A2030"/>
                  </a:solidFill>
                  <a:effectLst/>
                  <a:uLnTx/>
                  <a:uFillTx/>
                  <a:latin typeface="Proxima Nova Rg" panose="02000506030000020004" pitchFamily="50" charset="0"/>
                </a:endParaRPr>
              </a:p>
            </p:txBody>
          </p:sp>
        </p:grpSp>
      </p:grpSp>
      <p:pic>
        <p:nvPicPr>
          <p:cNvPr id="6" name="Picture 5" descr="A person smiling for the camera&#10;&#10;Description automatically generated">
            <a:extLst>
              <a:ext uri="{FF2B5EF4-FFF2-40B4-BE49-F238E27FC236}">
                <a16:creationId xmlns:a16="http://schemas.microsoft.com/office/drawing/2014/main" id="{39FDA3F3-6E97-ED49-BCB2-81F5FCA1AE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88411" y="3943045"/>
            <a:ext cx="1606633" cy="1599882"/>
          </a:xfrm>
          <a:prstGeom prst="rect">
            <a:avLst/>
          </a:prstGeom>
        </p:spPr>
      </p:pic>
      <p:pic>
        <p:nvPicPr>
          <p:cNvPr id="8" name="Picture 7" descr="A person smiling for the camera&#10;&#10;Description automatically generated">
            <a:extLst>
              <a:ext uri="{FF2B5EF4-FFF2-40B4-BE49-F238E27FC236}">
                <a16:creationId xmlns:a16="http://schemas.microsoft.com/office/drawing/2014/main" id="{BCD037F1-8E3A-F34F-8DAF-F3248B639C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90616" y="1581250"/>
            <a:ext cx="1598666" cy="1605383"/>
          </a:xfrm>
          <a:prstGeom prst="rect">
            <a:avLst/>
          </a:prstGeom>
        </p:spPr>
      </p:pic>
      <p:pic>
        <p:nvPicPr>
          <p:cNvPr id="11" name="Picture 10" descr="A group of people around each other&#10;&#10;Description automatically generated">
            <a:extLst>
              <a:ext uri="{FF2B5EF4-FFF2-40B4-BE49-F238E27FC236}">
                <a16:creationId xmlns:a16="http://schemas.microsoft.com/office/drawing/2014/main" id="{AED1C98D-A050-FA4A-B0C2-64DA5231C3D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67357" y="3926164"/>
            <a:ext cx="1606633" cy="1599911"/>
          </a:xfrm>
          <a:prstGeom prst="rect">
            <a:avLst/>
          </a:prstGeom>
        </p:spPr>
      </p:pic>
      <p:pic>
        <p:nvPicPr>
          <p:cNvPr id="14" name="Picture 13" descr="A person swimming in the water&#10;&#10;Description automatically generated">
            <a:extLst>
              <a:ext uri="{FF2B5EF4-FFF2-40B4-BE49-F238E27FC236}">
                <a16:creationId xmlns:a16="http://schemas.microsoft.com/office/drawing/2014/main" id="{D7B0C1D9-6441-9047-8031-2BB214C187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220" y="1582409"/>
            <a:ext cx="1618874" cy="1605383"/>
          </a:xfrm>
          <a:prstGeom prst="rect">
            <a:avLst/>
          </a:prstGeom>
        </p:spPr>
      </p:pic>
      <p:sp>
        <p:nvSpPr>
          <p:cNvPr id="15" name="Rounded Rectangle 14">
            <a:extLst>
              <a:ext uri="{FF2B5EF4-FFF2-40B4-BE49-F238E27FC236}">
                <a16:creationId xmlns:a16="http://schemas.microsoft.com/office/drawing/2014/main" id="{ADA83E4A-836F-2648-8D42-9A25842A1D6A}"/>
              </a:ext>
            </a:extLst>
          </p:cNvPr>
          <p:cNvSpPr/>
          <p:nvPr/>
        </p:nvSpPr>
        <p:spPr>
          <a:xfrm>
            <a:off x="7295415" y="805992"/>
            <a:ext cx="4289781" cy="5426144"/>
          </a:xfrm>
          <a:prstGeom prst="roundRect">
            <a:avLst/>
          </a:prstGeom>
          <a:noFill/>
          <a:ln w="38100">
            <a:solidFill>
              <a:srgbClr val="0A2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AE8BD86-F001-3244-86D0-34E504D1CE6D}"/>
              </a:ext>
            </a:extLst>
          </p:cNvPr>
          <p:cNvGrpSpPr/>
          <p:nvPr/>
        </p:nvGrpSpPr>
        <p:grpSpPr>
          <a:xfrm>
            <a:off x="7558642" y="3201888"/>
            <a:ext cx="1722024" cy="438389"/>
            <a:chOff x="7553151" y="3222833"/>
            <a:chExt cx="1722024" cy="438389"/>
          </a:xfrm>
        </p:grpSpPr>
        <p:grpSp>
          <p:nvGrpSpPr>
            <p:cNvPr id="97" name="Group 96">
              <a:extLst>
                <a:ext uri="{FF2B5EF4-FFF2-40B4-BE49-F238E27FC236}">
                  <a16:creationId xmlns:a16="http://schemas.microsoft.com/office/drawing/2014/main" id="{E2D9635A-49AC-8B4C-95EF-2EA30C9792EA}"/>
                </a:ext>
              </a:extLst>
            </p:cNvPr>
            <p:cNvGrpSpPr/>
            <p:nvPr/>
          </p:nvGrpSpPr>
          <p:grpSpPr>
            <a:xfrm>
              <a:off x="7668542" y="3222833"/>
              <a:ext cx="1606633" cy="438389"/>
              <a:chOff x="4831881" y="-3231230"/>
              <a:chExt cx="2764116" cy="570130"/>
            </a:xfrm>
          </p:grpSpPr>
          <p:sp>
            <p:nvSpPr>
              <p:cNvPr id="101" name="object 6">
                <a:extLst>
                  <a:ext uri="{FF2B5EF4-FFF2-40B4-BE49-F238E27FC236}">
                    <a16:creationId xmlns:a16="http://schemas.microsoft.com/office/drawing/2014/main" id="{094DFEBF-C683-D84E-9B1E-AEB5CD8F9C88}"/>
                  </a:ext>
                </a:extLst>
              </p:cNvPr>
              <p:cNvSpPr txBox="1"/>
              <p:nvPr/>
            </p:nvSpPr>
            <p:spPr>
              <a:xfrm>
                <a:off x="4831881" y="-3231230"/>
                <a:ext cx="2764116" cy="416147"/>
              </a:xfrm>
              <a:prstGeom prst="rect">
                <a:avLst/>
              </a:prstGeom>
            </p:spPr>
            <p:txBody>
              <a:bodyPr vert="horz" wrap="square" lIns="0" tIns="12092" rIns="0" bIns="0" rtlCol="0">
                <a:spAutoFit/>
              </a:bodyPr>
              <a:lstStyle/>
              <a:p>
                <a:pPr marL="11516" marR="0" lvl="0" indent="0" algn="ctr" defTabSz="829178" rtl="0" eaLnBrk="1" fontAlgn="auto" latinLnBrk="0" hangingPunct="1">
                  <a:lnSpc>
                    <a:spcPct val="100000"/>
                  </a:lnSpc>
                  <a:spcBef>
                    <a:spcPts val="95"/>
                  </a:spcBef>
                  <a:spcAft>
                    <a:spcPts val="0"/>
                  </a:spcAft>
                  <a:buClrTx/>
                  <a:buSzTx/>
                  <a:buFontTx/>
                  <a:buNone/>
                  <a:tabLst/>
                  <a:defRPr/>
                </a:pPr>
                <a:r>
                  <a:rPr kumimoji="0" lang="en-AU"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rPr>
                  <a:t>3.1M</a:t>
                </a:r>
                <a:endParaRPr kumimoji="0"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endParaRPr>
              </a:p>
            </p:txBody>
          </p:sp>
          <p:sp>
            <p:nvSpPr>
              <p:cNvPr id="102" name="object 7">
                <a:extLst>
                  <a:ext uri="{FF2B5EF4-FFF2-40B4-BE49-F238E27FC236}">
                    <a16:creationId xmlns:a16="http://schemas.microsoft.com/office/drawing/2014/main" id="{E1BF14F3-3DA1-5D46-A64A-2274E532B1E3}"/>
                  </a:ext>
                </a:extLst>
              </p:cNvPr>
              <p:cNvSpPr txBox="1"/>
              <p:nvPr/>
            </p:nvSpPr>
            <p:spPr>
              <a:xfrm>
                <a:off x="4831881" y="-2876357"/>
                <a:ext cx="2764116" cy="215257"/>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lang="en-AU" sz="1000" b="1" dirty="0">
                    <a:solidFill>
                      <a:srgbClr val="0A2030"/>
                    </a:solidFill>
                    <a:latin typeface="Proxima Nova Rg" panose="02000506030000020004" pitchFamily="50" charset="0"/>
                  </a:rPr>
                  <a:t>Unique listens</a:t>
                </a:r>
                <a:endParaRPr kumimoji="0" sz="1000" b="1" i="0" u="none" strike="noStrike" kern="1200" cap="none" spc="0" normalizeH="0" baseline="0" noProof="0" dirty="0">
                  <a:ln>
                    <a:noFill/>
                  </a:ln>
                  <a:solidFill>
                    <a:srgbClr val="0A2030"/>
                  </a:solidFill>
                  <a:effectLst/>
                  <a:uLnTx/>
                  <a:uFillTx/>
                  <a:latin typeface="Proxima Nova Rg" panose="02000506030000020004" pitchFamily="50" charset="0"/>
                </a:endParaRPr>
              </a:p>
            </p:txBody>
          </p:sp>
        </p:grpSp>
        <p:pic>
          <p:nvPicPr>
            <p:cNvPr id="30" name="Graphic 29" descr="DJ">
              <a:extLst>
                <a:ext uri="{FF2B5EF4-FFF2-40B4-BE49-F238E27FC236}">
                  <a16:creationId xmlns:a16="http://schemas.microsoft.com/office/drawing/2014/main" id="{EF9D910B-3972-F147-B81C-E21B7120FD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53151" y="3253128"/>
              <a:ext cx="402141" cy="402141"/>
            </a:xfrm>
            <a:prstGeom prst="rect">
              <a:avLst/>
            </a:prstGeom>
          </p:spPr>
        </p:pic>
      </p:grpSp>
      <p:grpSp>
        <p:nvGrpSpPr>
          <p:cNvPr id="141" name="Group 140">
            <a:extLst>
              <a:ext uri="{FF2B5EF4-FFF2-40B4-BE49-F238E27FC236}">
                <a16:creationId xmlns:a16="http://schemas.microsoft.com/office/drawing/2014/main" id="{A3C70962-258E-8443-9AD8-945EC0BCFB5D}"/>
              </a:ext>
            </a:extLst>
          </p:cNvPr>
          <p:cNvGrpSpPr/>
          <p:nvPr/>
        </p:nvGrpSpPr>
        <p:grpSpPr>
          <a:xfrm>
            <a:off x="9688413" y="3199997"/>
            <a:ext cx="1595970" cy="438389"/>
            <a:chOff x="7553151" y="3222833"/>
            <a:chExt cx="1618454" cy="438389"/>
          </a:xfrm>
        </p:grpSpPr>
        <p:grpSp>
          <p:nvGrpSpPr>
            <p:cNvPr id="142" name="Group 141">
              <a:extLst>
                <a:ext uri="{FF2B5EF4-FFF2-40B4-BE49-F238E27FC236}">
                  <a16:creationId xmlns:a16="http://schemas.microsoft.com/office/drawing/2014/main" id="{29C6F71A-B4A5-CF4F-A179-D505F86977C0}"/>
                </a:ext>
              </a:extLst>
            </p:cNvPr>
            <p:cNvGrpSpPr/>
            <p:nvPr/>
          </p:nvGrpSpPr>
          <p:grpSpPr>
            <a:xfrm>
              <a:off x="7565071" y="3222833"/>
              <a:ext cx="1606534" cy="438389"/>
              <a:chOff x="4653862" y="-3231230"/>
              <a:chExt cx="2763944" cy="570130"/>
            </a:xfrm>
          </p:grpSpPr>
          <p:sp>
            <p:nvSpPr>
              <p:cNvPr id="144" name="object 6">
                <a:extLst>
                  <a:ext uri="{FF2B5EF4-FFF2-40B4-BE49-F238E27FC236}">
                    <a16:creationId xmlns:a16="http://schemas.microsoft.com/office/drawing/2014/main" id="{B7D1AE2A-DC4B-2E44-849E-368DBC40FB81}"/>
                  </a:ext>
                </a:extLst>
              </p:cNvPr>
              <p:cNvSpPr txBox="1"/>
              <p:nvPr/>
            </p:nvSpPr>
            <p:spPr>
              <a:xfrm>
                <a:off x="4653865" y="-3231230"/>
                <a:ext cx="2763941" cy="416147"/>
              </a:xfrm>
              <a:prstGeom prst="rect">
                <a:avLst/>
              </a:prstGeom>
            </p:spPr>
            <p:txBody>
              <a:bodyPr vert="horz" wrap="square" lIns="0" tIns="12092" rIns="0" bIns="0" rtlCol="0">
                <a:spAutoFit/>
              </a:bodyPr>
              <a:lstStyle/>
              <a:p>
                <a:pPr marL="11516" marR="0" lvl="0" indent="0" algn="ctr" defTabSz="829178" rtl="0" eaLnBrk="1" fontAlgn="auto" latinLnBrk="0" hangingPunct="1">
                  <a:lnSpc>
                    <a:spcPct val="100000"/>
                  </a:lnSpc>
                  <a:spcBef>
                    <a:spcPts val="95"/>
                  </a:spcBef>
                  <a:spcAft>
                    <a:spcPts val="0"/>
                  </a:spcAft>
                  <a:buClrTx/>
                  <a:buSzTx/>
                  <a:buFontTx/>
                  <a:buNone/>
                  <a:tabLst/>
                  <a:defRPr/>
                </a:pPr>
                <a:r>
                  <a:rPr kumimoji="0" lang="en-AU"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rPr>
                  <a:t>3.16M</a:t>
                </a:r>
                <a:endParaRPr kumimoji="0"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endParaRPr>
              </a:p>
            </p:txBody>
          </p:sp>
          <p:sp>
            <p:nvSpPr>
              <p:cNvPr id="145" name="object 7">
                <a:extLst>
                  <a:ext uri="{FF2B5EF4-FFF2-40B4-BE49-F238E27FC236}">
                    <a16:creationId xmlns:a16="http://schemas.microsoft.com/office/drawing/2014/main" id="{2730A084-3CEC-EE44-BC84-52712CC5A55C}"/>
                  </a:ext>
                </a:extLst>
              </p:cNvPr>
              <p:cNvSpPr txBox="1"/>
              <p:nvPr/>
            </p:nvSpPr>
            <p:spPr>
              <a:xfrm>
                <a:off x="4653862" y="-2876357"/>
                <a:ext cx="2747061" cy="215257"/>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lang="en-AU" sz="1000" b="1" dirty="0">
                    <a:solidFill>
                      <a:srgbClr val="0A2030"/>
                    </a:solidFill>
                    <a:latin typeface="Proxima Nova Rg" panose="02000506030000020004" pitchFamily="50" charset="0"/>
                  </a:rPr>
                  <a:t>Unique listens</a:t>
                </a:r>
                <a:endParaRPr kumimoji="0" sz="1000" b="1" i="0" u="none" strike="noStrike" kern="1200" cap="none" spc="0" normalizeH="0" baseline="0" noProof="0" dirty="0">
                  <a:ln>
                    <a:noFill/>
                  </a:ln>
                  <a:solidFill>
                    <a:srgbClr val="0A2030"/>
                  </a:solidFill>
                  <a:effectLst/>
                  <a:uLnTx/>
                  <a:uFillTx/>
                  <a:latin typeface="Proxima Nova Rg" panose="02000506030000020004" pitchFamily="50" charset="0"/>
                </a:endParaRPr>
              </a:p>
            </p:txBody>
          </p:sp>
        </p:grpSp>
        <p:pic>
          <p:nvPicPr>
            <p:cNvPr id="143" name="Graphic 142" descr="DJ">
              <a:extLst>
                <a:ext uri="{FF2B5EF4-FFF2-40B4-BE49-F238E27FC236}">
                  <a16:creationId xmlns:a16="http://schemas.microsoft.com/office/drawing/2014/main" id="{8E5F87AB-54A1-A943-8079-1CC397E79D5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53151" y="3253128"/>
              <a:ext cx="402141" cy="402141"/>
            </a:xfrm>
            <a:prstGeom prst="rect">
              <a:avLst/>
            </a:prstGeom>
          </p:spPr>
        </p:pic>
      </p:grpSp>
      <p:grpSp>
        <p:nvGrpSpPr>
          <p:cNvPr id="148" name="Group 147">
            <a:extLst>
              <a:ext uri="{FF2B5EF4-FFF2-40B4-BE49-F238E27FC236}">
                <a16:creationId xmlns:a16="http://schemas.microsoft.com/office/drawing/2014/main" id="{CD30C877-AFE9-D342-ABE6-6993C3E277AE}"/>
              </a:ext>
            </a:extLst>
          </p:cNvPr>
          <p:cNvGrpSpPr/>
          <p:nvPr/>
        </p:nvGrpSpPr>
        <p:grpSpPr>
          <a:xfrm>
            <a:off x="7525939" y="5524983"/>
            <a:ext cx="1608638" cy="438389"/>
            <a:chOff x="7553151" y="3222833"/>
            <a:chExt cx="1608638" cy="438389"/>
          </a:xfrm>
        </p:grpSpPr>
        <p:grpSp>
          <p:nvGrpSpPr>
            <p:cNvPr id="160" name="Group 159">
              <a:extLst>
                <a:ext uri="{FF2B5EF4-FFF2-40B4-BE49-F238E27FC236}">
                  <a16:creationId xmlns:a16="http://schemas.microsoft.com/office/drawing/2014/main" id="{12FB50D3-CBC5-BC4F-908C-D34DAB7442FA}"/>
                </a:ext>
              </a:extLst>
            </p:cNvPr>
            <p:cNvGrpSpPr/>
            <p:nvPr/>
          </p:nvGrpSpPr>
          <p:grpSpPr>
            <a:xfrm>
              <a:off x="7716743" y="3222833"/>
              <a:ext cx="1445046" cy="438389"/>
              <a:chOff x="4914808" y="-3231230"/>
              <a:chExt cx="2486115" cy="570130"/>
            </a:xfrm>
          </p:grpSpPr>
          <p:sp>
            <p:nvSpPr>
              <p:cNvPr id="162" name="object 6">
                <a:extLst>
                  <a:ext uri="{FF2B5EF4-FFF2-40B4-BE49-F238E27FC236}">
                    <a16:creationId xmlns:a16="http://schemas.microsoft.com/office/drawing/2014/main" id="{16300CF6-CA92-CB43-A307-4E6F67B78527}"/>
                  </a:ext>
                </a:extLst>
              </p:cNvPr>
              <p:cNvSpPr txBox="1"/>
              <p:nvPr/>
            </p:nvSpPr>
            <p:spPr>
              <a:xfrm>
                <a:off x="5008661" y="-3231230"/>
                <a:ext cx="2312671" cy="416147"/>
              </a:xfrm>
              <a:prstGeom prst="rect">
                <a:avLst/>
              </a:prstGeom>
            </p:spPr>
            <p:txBody>
              <a:bodyPr vert="horz" wrap="square" lIns="0" tIns="12092" rIns="0" bIns="0" rtlCol="0">
                <a:spAutoFit/>
              </a:bodyPr>
              <a:lstStyle/>
              <a:p>
                <a:pPr marL="11516" marR="0" lvl="0" indent="0" algn="ctr" defTabSz="829178" rtl="0" eaLnBrk="1" fontAlgn="auto" latinLnBrk="0" hangingPunct="1">
                  <a:lnSpc>
                    <a:spcPct val="100000"/>
                  </a:lnSpc>
                  <a:spcBef>
                    <a:spcPts val="95"/>
                  </a:spcBef>
                  <a:spcAft>
                    <a:spcPts val="0"/>
                  </a:spcAft>
                  <a:buClrTx/>
                  <a:buSzTx/>
                  <a:buFontTx/>
                  <a:buNone/>
                  <a:tabLst/>
                  <a:defRPr/>
                </a:pPr>
                <a:r>
                  <a:rPr kumimoji="0" lang="en-AU"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rPr>
                  <a:t>581.8K</a:t>
                </a:r>
                <a:endParaRPr kumimoji="0"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endParaRPr>
              </a:p>
            </p:txBody>
          </p:sp>
          <p:sp>
            <p:nvSpPr>
              <p:cNvPr id="163" name="object 7">
                <a:extLst>
                  <a:ext uri="{FF2B5EF4-FFF2-40B4-BE49-F238E27FC236}">
                    <a16:creationId xmlns:a16="http://schemas.microsoft.com/office/drawing/2014/main" id="{7BF6CCCE-1DEB-844E-914C-CA1A449F276F}"/>
                  </a:ext>
                </a:extLst>
              </p:cNvPr>
              <p:cNvSpPr txBox="1"/>
              <p:nvPr/>
            </p:nvSpPr>
            <p:spPr>
              <a:xfrm>
                <a:off x="4914808" y="-2876357"/>
                <a:ext cx="2486115" cy="215257"/>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lang="en-AU" sz="1000" b="1" dirty="0">
                    <a:solidFill>
                      <a:srgbClr val="0A2030"/>
                    </a:solidFill>
                    <a:latin typeface="Proxima Nova Rg" panose="02000506030000020004" pitchFamily="50" charset="0"/>
                  </a:rPr>
                  <a:t>Unique listens</a:t>
                </a:r>
                <a:endParaRPr kumimoji="0" sz="1000" b="1" i="0" u="none" strike="noStrike" kern="1200" cap="none" spc="0" normalizeH="0" baseline="0" noProof="0" dirty="0">
                  <a:ln>
                    <a:noFill/>
                  </a:ln>
                  <a:solidFill>
                    <a:srgbClr val="0A2030"/>
                  </a:solidFill>
                  <a:effectLst/>
                  <a:uLnTx/>
                  <a:uFillTx/>
                  <a:latin typeface="Proxima Nova Rg" panose="02000506030000020004" pitchFamily="50" charset="0"/>
                </a:endParaRPr>
              </a:p>
            </p:txBody>
          </p:sp>
        </p:grpSp>
        <p:pic>
          <p:nvPicPr>
            <p:cNvPr id="161" name="Graphic 160" descr="DJ">
              <a:extLst>
                <a:ext uri="{FF2B5EF4-FFF2-40B4-BE49-F238E27FC236}">
                  <a16:creationId xmlns:a16="http://schemas.microsoft.com/office/drawing/2014/main" id="{1BC7E489-7938-5141-BBD6-0A92742BE0C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53151" y="3253128"/>
              <a:ext cx="402141" cy="402141"/>
            </a:xfrm>
            <a:prstGeom prst="rect">
              <a:avLst/>
            </a:prstGeom>
          </p:spPr>
        </p:pic>
      </p:grpSp>
      <p:grpSp>
        <p:nvGrpSpPr>
          <p:cNvPr id="164" name="Group 163">
            <a:extLst>
              <a:ext uri="{FF2B5EF4-FFF2-40B4-BE49-F238E27FC236}">
                <a16:creationId xmlns:a16="http://schemas.microsoft.com/office/drawing/2014/main" id="{71F878D3-3F6F-0F44-BC75-0DB3D0AE1889}"/>
              </a:ext>
            </a:extLst>
          </p:cNvPr>
          <p:cNvGrpSpPr/>
          <p:nvPr/>
        </p:nvGrpSpPr>
        <p:grpSpPr>
          <a:xfrm>
            <a:off x="9666064" y="5556291"/>
            <a:ext cx="1608638" cy="438389"/>
            <a:chOff x="7553151" y="3222833"/>
            <a:chExt cx="1608638" cy="438389"/>
          </a:xfrm>
        </p:grpSpPr>
        <p:grpSp>
          <p:nvGrpSpPr>
            <p:cNvPr id="165" name="Group 164">
              <a:extLst>
                <a:ext uri="{FF2B5EF4-FFF2-40B4-BE49-F238E27FC236}">
                  <a16:creationId xmlns:a16="http://schemas.microsoft.com/office/drawing/2014/main" id="{7B4E603F-F856-0C48-9B35-25CFA8A395F6}"/>
                </a:ext>
              </a:extLst>
            </p:cNvPr>
            <p:cNvGrpSpPr/>
            <p:nvPr/>
          </p:nvGrpSpPr>
          <p:grpSpPr>
            <a:xfrm>
              <a:off x="7716743" y="3222833"/>
              <a:ext cx="1445046" cy="438389"/>
              <a:chOff x="4914808" y="-3231230"/>
              <a:chExt cx="2486115" cy="570130"/>
            </a:xfrm>
          </p:grpSpPr>
          <p:sp>
            <p:nvSpPr>
              <p:cNvPr id="174" name="object 6">
                <a:extLst>
                  <a:ext uri="{FF2B5EF4-FFF2-40B4-BE49-F238E27FC236}">
                    <a16:creationId xmlns:a16="http://schemas.microsoft.com/office/drawing/2014/main" id="{18500DF9-F4C8-C843-B453-4C643F09282B}"/>
                  </a:ext>
                </a:extLst>
              </p:cNvPr>
              <p:cNvSpPr txBox="1"/>
              <p:nvPr/>
            </p:nvSpPr>
            <p:spPr>
              <a:xfrm>
                <a:off x="4955335" y="-3231230"/>
                <a:ext cx="2312671" cy="416147"/>
              </a:xfrm>
              <a:prstGeom prst="rect">
                <a:avLst/>
              </a:prstGeom>
            </p:spPr>
            <p:txBody>
              <a:bodyPr vert="horz" wrap="square" lIns="0" tIns="12092" rIns="0" bIns="0" rtlCol="0">
                <a:spAutoFit/>
              </a:bodyPr>
              <a:lstStyle/>
              <a:p>
                <a:pPr marL="11516" marR="0" lvl="0" indent="0" algn="ctr" defTabSz="829178" rtl="0" eaLnBrk="1" fontAlgn="auto" latinLnBrk="0" hangingPunct="1">
                  <a:lnSpc>
                    <a:spcPct val="100000"/>
                  </a:lnSpc>
                  <a:spcBef>
                    <a:spcPts val="95"/>
                  </a:spcBef>
                  <a:spcAft>
                    <a:spcPts val="0"/>
                  </a:spcAft>
                  <a:buClrTx/>
                  <a:buSzTx/>
                  <a:buFontTx/>
                  <a:buNone/>
                  <a:tabLst/>
                  <a:defRPr/>
                </a:pPr>
                <a:r>
                  <a:rPr kumimoji="0" lang="en-AU"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rPr>
                  <a:t>457.2K</a:t>
                </a:r>
                <a:endParaRPr kumimoji="0" sz="20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endParaRPr>
              </a:p>
            </p:txBody>
          </p:sp>
          <p:sp>
            <p:nvSpPr>
              <p:cNvPr id="175" name="object 7">
                <a:extLst>
                  <a:ext uri="{FF2B5EF4-FFF2-40B4-BE49-F238E27FC236}">
                    <a16:creationId xmlns:a16="http://schemas.microsoft.com/office/drawing/2014/main" id="{B7EEA96E-7D3A-6345-AF22-B9EEBABE0C06}"/>
                  </a:ext>
                </a:extLst>
              </p:cNvPr>
              <p:cNvSpPr txBox="1"/>
              <p:nvPr/>
            </p:nvSpPr>
            <p:spPr>
              <a:xfrm>
                <a:off x="4914808" y="-2876357"/>
                <a:ext cx="2486115" cy="215257"/>
              </a:xfrm>
              <a:prstGeom prst="rect">
                <a:avLst/>
              </a:prstGeom>
            </p:spPr>
            <p:txBody>
              <a:bodyPr vert="horz" wrap="square" lIns="0" tIns="11516" rIns="0" bIns="0" rtlCol="0">
                <a:spAutoFit/>
              </a:bodyPr>
              <a:lstStyle/>
              <a:p>
                <a:pPr marL="11516" marR="0" lvl="0" indent="0" algn="ctr" defTabSz="829178" rtl="0" eaLnBrk="1" fontAlgn="auto" latinLnBrk="0" hangingPunct="1">
                  <a:lnSpc>
                    <a:spcPct val="100000"/>
                  </a:lnSpc>
                  <a:spcBef>
                    <a:spcPts val="91"/>
                  </a:spcBef>
                  <a:spcAft>
                    <a:spcPts val="0"/>
                  </a:spcAft>
                  <a:buClrTx/>
                  <a:buSzTx/>
                  <a:buFontTx/>
                  <a:buNone/>
                  <a:tabLst/>
                  <a:defRPr/>
                </a:pPr>
                <a:r>
                  <a:rPr lang="en-AU" sz="1000" b="1" dirty="0">
                    <a:solidFill>
                      <a:srgbClr val="0A2030"/>
                    </a:solidFill>
                    <a:latin typeface="Proxima Nova Rg" panose="02000506030000020004" pitchFamily="50" charset="0"/>
                  </a:rPr>
                  <a:t>Unique listens</a:t>
                </a:r>
                <a:endParaRPr kumimoji="0" sz="1000" b="1" i="0" u="none" strike="noStrike" kern="1200" cap="none" spc="0" normalizeH="0" baseline="0" noProof="0" dirty="0">
                  <a:ln>
                    <a:noFill/>
                  </a:ln>
                  <a:solidFill>
                    <a:srgbClr val="0A2030"/>
                  </a:solidFill>
                  <a:effectLst/>
                  <a:uLnTx/>
                  <a:uFillTx/>
                  <a:latin typeface="Proxima Nova Rg" panose="02000506030000020004" pitchFamily="50" charset="0"/>
                </a:endParaRPr>
              </a:p>
            </p:txBody>
          </p:sp>
        </p:grpSp>
        <p:pic>
          <p:nvPicPr>
            <p:cNvPr id="166" name="Graphic 165" descr="DJ">
              <a:extLst>
                <a:ext uri="{FF2B5EF4-FFF2-40B4-BE49-F238E27FC236}">
                  <a16:creationId xmlns:a16="http://schemas.microsoft.com/office/drawing/2014/main" id="{315FC751-B4E6-2A4A-952A-76744A5C27D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53151" y="3253128"/>
              <a:ext cx="402141" cy="402141"/>
            </a:xfrm>
            <a:prstGeom prst="rect">
              <a:avLst/>
            </a:prstGeom>
          </p:spPr>
        </p:pic>
      </p:grpSp>
      <p:grpSp>
        <p:nvGrpSpPr>
          <p:cNvPr id="5" name="Group 4">
            <a:extLst>
              <a:ext uri="{FF2B5EF4-FFF2-40B4-BE49-F238E27FC236}">
                <a16:creationId xmlns:a16="http://schemas.microsoft.com/office/drawing/2014/main" id="{02CDD120-6987-BB44-95D8-E289B56CC18C}"/>
              </a:ext>
            </a:extLst>
          </p:cNvPr>
          <p:cNvGrpSpPr/>
          <p:nvPr/>
        </p:nvGrpSpPr>
        <p:grpSpPr>
          <a:xfrm>
            <a:off x="759798" y="1082608"/>
            <a:ext cx="2804432" cy="5213118"/>
            <a:chOff x="759798" y="1082608"/>
            <a:chExt cx="2804432" cy="5213118"/>
          </a:xfrm>
        </p:grpSpPr>
        <p:grpSp>
          <p:nvGrpSpPr>
            <p:cNvPr id="177" name="Group 176">
              <a:extLst>
                <a:ext uri="{FF2B5EF4-FFF2-40B4-BE49-F238E27FC236}">
                  <a16:creationId xmlns:a16="http://schemas.microsoft.com/office/drawing/2014/main" id="{2983A9D4-1616-DB4C-B356-31E8E89BD691}"/>
                </a:ext>
              </a:extLst>
            </p:cNvPr>
            <p:cNvGrpSpPr/>
            <p:nvPr/>
          </p:nvGrpSpPr>
          <p:grpSpPr>
            <a:xfrm>
              <a:off x="765138" y="4001978"/>
              <a:ext cx="2799092" cy="2293748"/>
              <a:chOff x="7214985" y="2254018"/>
              <a:chExt cx="4699191" cy="3850806"/>
            </a:xfrm>
          </p:grpSpPr>
          <p:grpSp>
            <p:nvGrpSpPr>
              <p:cNvPr id="178" name="Group 148">
                <a:extLst>
                  <a:ext uri="{FF2B5EF4-FFF2-40B4-BE49-F238E27FC236}">
                    <a16:creationId xmlns:a16="http://schemas.microsoft.com/office/drawing/2014/main" id="{D286B7D2-5286-8547-A167-67633F46C68D}"/>
                  </a:ext>
                </a:extLst>
              </p:cNvPr>
              <p:cNvGrpSpPr>
                <a:grpSpLocks noChangeAspect="1"/>
              </p:cNvGrpSpPr>
              <p:nvPr/>
            </p:nvGrpSpPr>
            <p:grpSpPr bwMode="auto">
              <a:xfrm>
                <a:off x="7214985" y="2254018"/>
                <a:ext cx="4699191" cy="3850806"/>
                <a:chOff x="4300539" y="1984376"/>
                <a:chExt cx="3589338" cy="2890838"/>
              </a:xfrm>
            </p:grpSpPr>
            <p:sp>
              <p:nvSpPr>
                <p:cNvPr id="180" name="Freeform 5">
                  <a:extLst>
                    <a:ext uri="{FF2B5EF4-FFF2-40B4-BE49-F238E27FC236}">
                      <a16:creationId xmlns:a16="http://schemas.microsoft.com/office/drawing/2014/main" id="{6A039190-A89A-9249-9924-AC7D28B8C640}"/>
                    </a:ext>
                  </a:extLst>
                </p:cNvPr>
                <p:cNvSpPr>
                  <a:spLocks/>
                </p:cNvSpPr>
                <p:nvPr/>
              </p:nvSpPr>
              <p:spPr bwMode="auto">
                <a:xfrm>
                  <a:off x="4300539" y="1984376"/>
                  <a:ext cx="3589338" cy="2170113"/>
                </a:xfrm>
                <a:custGeom>
                  <a:avLst/>
                  <a:gdLst>
                    <a:gd name="T0" fmla="*/ 2147483646 w 2537"/>
                    <a:gd name="T1" fmla="*/ 2147483646 h 1533"/>
                    <a:gd name="T2" fmla="*/ 2147483646 w 2537"/>
                    <a:gd name="T3" fmla="*/ 2147483646 h 1533"/>
                    <a:gd name="T4" fmla="*/ 2147483646 w 2537"/>
                    <a:gd name="T5" fmla="*/ 0 h 1533"/>
                    <a:gd name="T6" fmla="*/ 2147483646 w 2537"/>
                    <a:gd name="T7" fmla="*/ 0 h 1533"/>
                    <a:gd name="T8" fmla="*/ 0 w 2537"/>
                    <a:gd name="T9" fmla="*/ 2147483646 h 1533"/>
                    <a:gd name="T10" fmla="*/ 0 w 2537"/>
                    <a:gd name="T11" fmla="*/ 2147483646 h 1533"/>
                    <a:gd name="T12" fmla="*/ 2147483646 w 2537"/>
                    <a:gd name="T13" fmla="*/ 2147483646 h 1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42816"/>
                  <a:endParaRPr lang="en-AU" sz="900">
                    <a:solidFill>
                      <a:srgbClr val="737572"/>
                    </a:solidFill>
                  </a:endParaRPr>
                </a:p>
              </p:txBody>
            </p:sp>
            <p:sp>
              <p:nvSpPr>
                <p:cNvPr id="181" name="Freeform 6">
                  <a:extLst>
                    <a:ext uri="{FF2B5EF4-FFF2-40B4-BE49-F238E27FC236}">
                      <a16:creationId xmlns:a16="http://schemas.microsoft.com/office/drawing/2014/main" id="{6EFBF83F-E1AB-A541-9DDC-549F077FF5F8}"/>
                    </a:ext>
                  </a:extLst>
                </p:cNvPr>
                <p:cNvSpPr>
                  <a:spLocks noEditPoints="1"/>
                </p:cNvSpPr>
                <p:nvPr/>
              </p:nvSpPr>
              <p:spPr bwMode="auto">
                <a:xfrm>
                  <a:off x="4440239" y="2132014"/>
                  <a:ext cx="3309938" cy="1873250"/>
                </a:xfrm>
                <a:custGeom>
                  <a:avLst/>
                  <a:gdLst>
                    <a:gd name="T0" fmla="*/ 2147483646 w 2085"/>
                    <a:gd name="T1" fmla="*/ 2147483646 h 1180"/>
                    <a:gd name="T2" fmla="*/ 2147483646 w 2085"/>
                    <a:gd name="T3" fmla="*/ 2147483646 h 1180"/>
                    <a:gd name="T4" fmla="*/ 2147483646 w 2085"/>
                    <a:gd name="T5" fmla="*/ 2147483646 h 1180"/>
                    <a:gd name="T6" fmla="*/ 2147483646 w 2085"/>
                    <a:gd name="T7" fmla="*/ 2147483646 h 1180"/>
                    <a:gd name="T8" fmla="*/ 2147483646 w 2085"/>
                    <a:gd name="T9" fmla="*/ 2147483646 h 1180"/>
                    <a:gd name="T10" fmla="*/ 2147483646 w 2085"/>
                    <a:gd name="T11" fmla="*/ 0 h 1180"/>
                    <a:gd name="T12" fmla="*/ 2147483646 w 2085"/>
                    <a:gd name="T13" fmla="*/ 0 h 1180"/>
                    <a:gd name="T14" fmla="*/ 2147483646 w 2085"/>
                    <a:gd name="T15" fmla="*/ 0 h 1180"/>
                    <a:gd name="T16" fmla="*/ 0 w 2085"/>
                    <a:gd name="T17" fmla="*/ 0 h 1180"/>
                    <a:gd name="T18" fmla="*/ 0 w 2085"/>
                    <a:gd name="T19" fmla="*/ 2147483646 h 1180"/>
                    <a:gd name="T20" fmla="*/ 0 w 2085"/>
                    <a:gd name="T21" fmla="*/ 2147483646 h 1180"/>
                    <a:gd name="T22" fmla="*/ 0 w 2085"/>
                    <a:gd name="T23" fmla="*/ 2147483646 h 1180"/>
                    <a:gd name="T24" fmla="*/ 2147483646 w 2085"/>
                    <a:gd name="T25" fmla="*/ 2147483646 h 1180"/>
                    <a:gd name="T26" fmla="*/ 2147483646 w 2085"/>
                    <a:gd name="T27" fmla="*/ 2147483646 h 1180"/>
                    <a:gd name="T28" fmla="*/ 2147483646 w 2085"/>
                    <a:gd name="T29" fmla="*/ 2147483646 h 1180"/>
                    <a:gd name="T30" fmla="*/ 2147483646 w 2085"/>
                    <a:gd name="T31" fmla="*/ 2147483646 h 1180"/>
                    <a:gd name="T32" fmla="*/ 2147483646 w 2085"/>
                    <a:gd name="T33" fmla="*/ 2147483646 h 1180"/>
                    <a:gd name="T34" fmla="*/ 2147483646 w 2085"/>
                    <a:gd name="T35" fmla="*/ 0 h 1180"/>
                    <a:gd name="T36" fmla="*/ 2147483646 w 2085"/>
                    <a:gd name="T37" fmla="*/ 0 h 11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close/>
                    </a:path>
                  </a:pathLst>
                </a:custGeom>
                <a:solidFill>
                  <a:srgbClr val="0C0D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42816"/>
                  <a:endParaRPr lang="en-AU" sz="900">
                    <a:solidFill>
                      <a:srgbClr val="737572"/>
                    </a:solidFill>
                  </a:endParaRPr>
                </a:p>
              </p:txBody>
            </p:sp>
            <p:sp>
              <p:nvSpPr>
                <p:cNvPr id="182" name="Freeform 7">
                  <a:extLst>
                    <a:ext uri="{FF2B5EF4-FFF2-40B4-BE49-F238E27FC236}">
                      <a16:creationId xmlns:a16="http://schemas.microsoft.com/office/drawing/2014/main" id="{BA32E76A-AF96-8B42-9F29-92C2AA543B22}"/>
                    </a:ext>
                  </a:extLst>
                </p:cNvPr>
                <p:cNvSpPr>
                  <a:spLocks noEditPoints="1"/>
                </p:cNvSpPr>
                <p:nvPr/>
              </p:nvSpPr>
              <p:spPr bwMode="auto">
                <a:xfrm>
                  <a:off x="4440239" y="2132014"/>
                  <a:ext cx="3309938" cy="1873250"/>
                </a:xfrm>
                <a:custGeom>
                  <a:avLst/>
                  <a:gdLst>
                    <a:gd name="T0" fmla="*/ 2147483646 w 2085"/>
                    <a:gd name="T1" fmla="*/ 2147483646 h 1180"/>
                    <a:gd name="T2" fmla="*/ 2147483646 w 2085"/>
                    <a:gd name="T3" fmla="*/ 2147483646 h 1180"/>
                    <a:gd name="T4" fmla="*/ 2147483646 w 2085"/>
                    <a:gd name="T5" fmla="*/ 2147483646 h 1180"/>
                    <a:gd name="T6" fmla="*/ 2147483646 w 2085"/>
                    <a:gd name="T7" fmla="*/ 2147483646 h 1180"/>
                    <a:gd name="T8" fmla="*/ 2147483646 w 2085"/>
                    <a:gd name="T9" fmla="*/ 2147483646 h 1180"/>
                    <a:gd name="T10" fmla="*/ 2147483646 w 2085"/>
                    <a:gd name="T11" fmla="*/ 0 h 1180"/>
                    <a:gd name="T12" fmla="*/ 2147483646 w 2085"/>
                    <a:gd name="T13" fmla="*/ 0 h 1180"/>
                    <a:gd name="T14" fmla="*/ 2147483646 w 2085"/>
                    <a:gd name="T15" fmla="*/ 0 h 1180"/>
                    <a:gd name="T16" fmla="*/ 0 w 2085"/>
                    <a:gd name="T17" fmla="*/ 0 h 1180"/>
                    <a:gd name="T18" fmla="*/ 0 w 2085"/>
                    <a:gd name="T19" fmla="*/ 2147483646 h 1180"/>
                    <a:gd name="T20" fmla="*/ 0 w 2085"/>
                    <a:gd name="T21" fmla="*/ 2147483646 h 1180"/>
                    <a:gd name="T22" fmla="*/ 0 w 2085"/>
                    <a:gd name="T23" fmla="*/ 2147483646 h 1180"/>
                    <a:gd name="T24" fmla="*/ 2147483646 w 2085"/>
                    <a:gd name="T25" fmla="*/ 2147483646 h 1180"/>
                    <a:gd name="T26" fmla="*/ 2147483646 w 2085"/>
                    <a:gd name="T27" fmla="*/ 2147483646 h 1180"/>
                    <a:gd name="T28" fmla="*/ 2147483646 w 2085"/>
                    <a:gd name="T29" fmla="*/ 2147483646 h 1180"/>
                    <a:gd name="T30" fmla="*/ 2147483646 w 2085"/>
                    <a:gd name="T31" fmla="*/ 2147483646 h 1180"/>
                    <a:gd name="T32" fmla="*/ 2147483646 w 2085"/>
                    <a:gd name="T33" fmla="*/ 2147483646 h 1180"/>
                    <a:gd name="T34" fmla="*/ 2147483646 w 2085"/>
                    <a:gd name="T35" fmla="*/ 0 h 1180"/>
                    <a:gd name="T36" fmla="*/ 2147483646 w 2085"/>
                    <a:gd name="T37" fmla="*/ 0 h 11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542816"/>
                  <a:endParaRPr lang="en-AU" sz="900">
                    <a:solidFill>
                      <a:srgbClr val="737572"/>
                    </a:solidFill>
                  </a:endParaRPr>
                </a:p>
              </p:txBody>
            </p:sp>
            <p:sp>
              <p:nvSpPr>
                <p:cNvPr id="183" name="Rectangle 8">
                  <a:extLst>
                    <a:ext uri="{FF2B5EF4-FFF2-40B4-BE49-F238E27FC236}">
                      <a16:creationId xmlns:a16="http://schemas.microsoft.com/office/drawing/2014/main" id="{A4DAF65F-191E-7740-9119-37B14D2857E2}"/>
                    </a:ext>
                  </a:extLst>
                </p:cNvPr>
                <p:cNvSpPr>
                  <a:spLocks noChangeArrowheads="1"/>
                </p:cNvSpPr>
                <p:nvPr/>
              </p:nvSpPr>
              <p:spPr bwMode="auto">
                <a:xfrm>
                  <a:off x="4456114" y="2147889"/>
                  <a:ext cx="3278188" cy="1841500"/>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defRPr sz="7500">
                      <a:solidFill>
                        <a:schemeClr val="tx1"/>
                      </a:solidFill>
                      <a:latin typeface="Open Sans" pitchFamily="34" charset="0"/>
                      <a:ea typeface="MS PGothic" pitchFamily="34" charset="-128"/>
                      <a:cs typeface="Open Sans" pitchFamily="34" charset="0"/>
                    </a:defRPr>
                  </a:lvl1pPr>
                  <a:lvl2pPr marL="742950" indent="-285750">
                    <a:spcBef>
                      <a:spcPct val="20000"/>
                    </a:spcBef>
                    <a:buFont typeface="Arial" charset="0"/>
                    <a:defRPr sz="6600">
                      <a:solidFill>
                        <a:schemeClr val="tx1"/>
                      </a:solidFill>
                      <a:latin typeface="Open Sans" pitchFamily="34" charset="0"/>
                      <a:ea typeface="MS PGothic" pitchFamily="34" charset="-128"/>
                      <a:cs typeface="Open Sans" pitchFamily="34" charset="0"/>
                    </a:defRPr>
                  </a:lvl2pPr>
                  <a:lvl3pPr marL="1143000" indent="-228600">
                    <a:spcBef>
                      <a:spcPct val="20000"/>
                    </a:spcBef>
                    <a:buFont typeface="Arial" charset="0"/>
                    <a:defRPr sz="5700">
                      <a:solidFill>
                        <a:schemeClr val="tx1"/>
                      </a:solidFill>
                      <a:latin typeface="Open Sans" pitchFamily="34" charset="0"/>
                      <a:ea typeface="MS PGothic" pitchFamily="34" charset="-128"/>
                      <a:cs typeface="Open Sans" pitchFamily="34" charset="0"/>
                    </a:defRPr>
                  </a:lvl3pPr>
                  <a:lvl4pPr marL="1600200" indent="-228600">
                    <a:spcBef>
                      <a:spcPct val="20000"/>
                    </a:spcBef>
                    <a:buFont typeface="Arial" charset="0"/>
                    <a:defRPr sz="4800">
                      <a:solidFill>
                        <a:schemeClr val="tx1"/>
                      </a:solidFill>
                      <a:latin typeface="Open Sans" pitchFamily="34" charset="0"/>
                      <a:ea typeface="MS PGothic" pitchFamily="34" charset="-128"/>
                      <a:cs typeface="Open Sans" pitchFamily="34" charset="0"/>
                    </a:defRPr>
                  </a:lvl4pPr>
                  <a:lvl5pPr marL="2057400" indent="-228600">
                    <a:spcBef>
                      <a:spcPct val="20000"/>
                    </a:spcBef>
                    <a:buFont typeface="Arial" charset="0"/>
                    <a:defRPr sz="4800">
                      <a:solidFill>
                        <a:schemeClr val="tx1"/>
                      </a:solidFill>
                      <a:latin typeface="Open Sans" pitchFamily="34" charset="0"/>
                      <a:ea typeface="MS PGothic" pitchFamily="34" charset="-128"/>
                      <a:cs typeface="Open Sans" pitchFamily="34" charset="0"/>
                    </a:defRPr>
                  </a:lvl5pPr>
                  <a:lvl6pPr marL="25146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6pPr>
                  <a:lvl7pPr marL="29718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7pPr>
                  <a:lvl8pPr marL="34290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8pPr>
                  <a:lvl9pPr marL="38862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9pPr>
                </a:lstStyle>
                <a:p>
                  <a:pPr defTabSz="542816">
                    <a:spcBef>
                      <a:spcPct val="0"/>
                    </a:spcBef>
                  </a:pPr>
                  <a:endParaRPr lang="id-ID" altLang="en-US" sz="2150">
                    <a:solidFill>
                      <a:srgbClr val="737572"/>
                    </a:solidFill>
                    <a:latin typeface="Calibri Light" pitchFamily="34" charset="0"/>
                  </a:endParaRPr>
                </a:p>
              </p:txBody>
            </p:sp>
            <p:sp>
              <p:nvSpPr>
                <p:cNvPr id="184" name="Freeform 9">
                  <a:extLst>
                    <a:ext uri="{FF2B5EF4-FFF2-40B4-BE49-F238E27FC236}">
                      <a16:creationId xmlns:a16="http://schemas.microsoft.com/office/drawing/2014/main" id="{7148B908-6BF8-2F44-87BC-11A50889E1A9}"/>
                    </a:ext>
                  </a:extLst>
                </p:cNvPr>
                <p:cNvSpPr>
                  <a:spLocks/>
                </p:cNvSpPr>
                <p:nvPr/>
              </p:nvSpPr>
              <p:spPr bwMode="auto">
                <a:xfrm>
                  <a:off x="5484814" y="4826001"/>
                  <a:ext cx="1208088" cy="49213"/>
                </a:xfrm>
                <a:custGeom>
                  <a:avLst/>
                  <a:gdLst>
                    <a:gd name="T0" fmla="*/ 2147483646 w 854"/>
                    <a:gd name="T1" fmla="*/ 2147483646 h 35"/>
                    <a:gd name="T2" fmla="*/ 2147483646 w 854"/>
                    <a:gd name="T3" fmla="*/ 2147483646 h 35"/>
                    <a:gd name="T4" fmla="*/ 2147483646 w 854"/>
                    <a:gd name="T5" fmla="*/ 0 h 35"/>
                    <a:gd name="T6" fmla="*/ 2147483646 w 854"/>
                    <a:gd name="T7" fmla="*/ 2147483646 h 35"/>
                    <a:gd name="T8" fmla="*/ 2147483646 w 854"/>
                    <a:gd name="T9" fmla="*/ 0 h 35"/>
                    <a:gd name="T10" fmla="*/ 2147483646 w 854"/>
                    <a:gd name="T11" fmla="*/ 2147483646 h 35"/>
                    <a:gd name="T12" fmla="*/ 2147483646 w 854"/>
                    <a:gd name="T13" fmla="*/ 2147483646 h 35"/>
                    <a:gd name="T14" fmla="*/ 2147483646 w 854"/>
                    <a:gd name="T15" fmla="*/ 2147483646 h 35"/>
                    <a:gd name="T16" fmla="*/ 2147483646 w 854"/>
                    <a:gd name="T17" fmla="*/ 2147483646 h 35"/>
                    <a:gd name="T18" fmla="*/ 2147483646 w 854"/>
                    <a:gd name="T19" fmla="*/ 2147483646 h 35"/>
                    <a:gd name="T20" fmla="*/ 2147483646 w 854"/>
                    <a:gd name="T21" fmla="*/ 2147483646 h 35"/>
                    <a:gd name="T22" fmla="*/ 2147483646 w 854"/>
                    <a:gd name="T23" fmla="*/ 2147483646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42816"/>
                  <a:endParaRPr lang="en-AU" sz="900">
                    <a:solidFill>
                      <a:srgbClr val="737572"/>
                    </a:solidFill>
                  </a:endParaRPr>
                </a:p>
              </p:txBody>
            </p:sp>
            <p:sp>
              <p:nvSpPr>
                <p:cNvPr id="185" name="Freeform 10">
                  <a:extLst>
                    <a:ext uri="{FF2B5EF4-FFF2-40B4-BE49-F238E27FC236}">
                      <a16:creationId xmlns:a16="http://schemas.microsoft.com/office/drawing/2014/main" id="{6C95FE0A-8D1E-D04D-B8E8-BF67CF94744A}"/>
                    </a:ext>
                  </a:extLst>
                </p:cNvPr>
                <p:cNvSpPr>
                  <a:spLocks/>
                </p:cNvSpPr>
                <p:nvPr/>
              </p:nvSpPr>
              <p:spPr bwMode="auto">
                <a:xfrm>
                  <a:off x="5478464" y="4446589"/>
                  <a:ext cx="1219200" cy="417513"/>
                </a:xfrm>
                <a:custGeom>
                  <a:avLst/>
                  <a:gdLst>
                    <a:gd name="T0" fmla="*/ 2147483646 w 861"/>
                    <a:gd name="T1" fmla="*/ 2147483646 h 295"/>
                    <a:gd name="T2" fmla="*/ 2147483646 w 861"/>
                    <a:gd name="T3" fmla="*/ 2147483646 h 295"/>
                    <a:gd name="T4" fmla="*/ 2147483646 w 861"/>
                    <a:gd name="T5" fmla="*/ 0 h 295"/>
                    <a:gd name="T6" fmla="*/ 2147483646 w 861"/>
                    <a:gd name="T7" fmla="*/ 2147483646 h 295"/>
                    <a:gd name="T8" fmla="*/ 2147483646 w 861"/>
                    <a:gd name="T9" fmla="*/ 0 h 295"/>
                    <a:gd name="T10" fmla="*/ 2147483646 w 861"/>
                    <a:gd name="T11" fmla="*/ 2147483646 h 295"/>
                    <a:gd name="T12" fmla="*/ 2147483646 w 861"/>
                    <a:gd name="T13" fmla="*/ 2147483646 h 295"/>
                    <a:gd name="T14" fmla="*/ 0 w 861"/>
                    <a:gd name="T15" fmla="*/ 2147483646 h 295"/>
                    <a:gd name="T16" fmla="*/ 0 w 861"/>
                    <a:gd name="T17" fmla="*/ 2147483646 h 295"/>
                    <a:gd name="T18" fmla="*/ 2147483646 w 861"/>
                    <a:gd name="T19" fmla="*/ 2147483646 h 295"/>
                    <a:gd name="T20" fmla="*/ 2147483646 w 861"/>
                    <a:gd name="T21" fmla="*/ 2147483646 h 295"/>
                    <a:gd name="T22" fmla="*/ 2147483646 w 861"/>
                    <a:gd name="T23" fmla="*/ 2147483646 h 295"/>
                    <a:gd name="T24" fmla="*/ 2147483646 w 861"/>
                    <a:gd name="T25" fmla="*/ 2147483646 h 295"/>
                    <a:gd name="T26" fmla="*/ 2147483646 w 861"/>
                    <a:gd name="T27" fmla="*/ 2147483646 h 2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42816"/>
                  <a:endParaRPr lang="en-AU" sz="900">
                    <a:solidFill>
                      <a:srgbClr val="737572"/>
                    </a:solidFill>
                  </a:endParaRPr>
                </a:p>
              </p:txBody>
            </p:sp>
            <p:sp>
              <p:nvSpPr>
                <p:cNvPr id="186" name="Oval 11">
                  <a:extLst>
                    <a:ext uri="{FF2B5EF4-FFF2-40B4-BE49-F238E27FC236}">
                      <a16:creationId xmlns:a16="http://schemas.microsoft.com/office/drawing/2014/main" id="{915F8917-3F78-C74A-B35E-53CB4DC07E0B}"/>
                    </a:ext>
                  </a:extLst>
                </p:cNvPr>
                <p:cNvSpPr>
                  <a:spLocks noChangeArrowheads="1"/>
                </p:cNvSpPr>
                <p:nvPr/>
              </p:nvSpPr>
              <p:spPr bwMode="auto">
                <a:xfrm>
                  <a:off x="6070602" y="2044701"/>
                  <a:ext cx="49213" cy="49213"/>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charset="0"/>
                    <a:defRPr sz="7500">
                      <a:solidFill>
                        <a:schemeClr val="tx1"/>
                      </a:solidFill>
                      <a:latin typeface="Open Sans" pitchFamily="34" charset="0"/>
                      <a:ea typeface="MS PGothic" pitchFamily="34" charset="-128"/>
                      <a:cs typeface="Open Sans" pitchFamily="34" charset="0"/>
                    </a:defRPr>
                  </a:lvl1pPr>
                  <a:lvl2pPr marL="742950" indent="-285750">
                    <a:spcBef>
                      <a:spcPct val="20000"/>
                    </a:spcBef>
                    <a:buFont typeface="Arial" charset="0"/>
                    <a:defRPr sz="6600">
                      <a:solidFill>
                        <a:schemeClr val="tx1"/>
                      </a:solidFill>
                      <a:latin typeface="Open Sans" pitchFamily="34" charset="0"/>
                      <a:ea typeface="MS PGothic" pitchFamily="34" charset="-128"/>
                      <a:cs typeface="Open Sans" pitchFamily="34" charset="0"/>
                    </a:defRPr>
                  </a:lvl2pPr>
                  <a:lvl3pPr marL="1143000" indent="-228600">
                    <a:spcBef>
                      <a:spcPct val="20000"/>
                    </a:spcBef>
                    <a:buFont typeface="Arial" charset="0"/>
                    <a:defRPr sz="5700">
                      <a:solidFill>
                        <a:schemeClr val="tx1"/>
                      </a:solidFill>
                      <a:latin typeface="Open Sans" pitchFamily="34" charset="0"/>
                      <a:ea typeface="MS PGothic" pitchFamily="34" charset="-128"/>
                      <a:cs typeface="Open Sans" pitchFamily="34" charset="0"/>
                    </a:defRPr>
                  </a:lvl3pPr>
                  <a:lvl4pPr marL="1600200" indent="-228600">
                    <a:spcBef>
                      <a:spcPct val="20000"/>
                    </a:spcBef>
                    <a:buFont typeface="Arial" charset="0"/>
                    <a:defRPr sz="4800">
                      <a:solidFill>
                        <a:schemeClr val="tx1"/>
                      </a:solidFill>
                      <a:latin typeface="Open Sans" pitchFamily="34" charset="0"/>
                      <a:ea typeface="MS PGothic" pitchFamily="34" charset="-128"/>
                      <a:cs typeface="Open Sans" pitchFamily="34" charset="0"/>
                    </a:defRPr>
                  </a:lvl4pPr>
                  <a:lvl5pPr marL="2057400" indent="-228600">
                    <a:spcBef>
                      <a:spcPct val="20000"/>
                    </a:spcBef>
                    <a:buFont typeface="Arial" charset="0"/>
                    <a:defRPr sz="4800">
                      <a:solidFill>
                        <a:schemeClr val="tx1"/>
                      </a:solidFill>
                      <a:latin typeface="Open Sans" pitchFamily="34" charset="0"/>
                      <a:ea typeface="MS PGothic" pitchFamily="34" charset="-128"/>
                      <a:cs typeface="Open Sans" pitchFamily="34" charset="0"/>
                    </a:defRPr>
                  </a:lvl5pPr>
                  <a:lvl6pPr marL="25146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6pPr>
                  <a:lvl7pPr marL="29718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7pPr>
                  <a:lvl8pPr marL="34290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8pPr>
                  <a:lvl9pPr marL="38862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9pPr>
                </a:lstStyle>
                <a:p>
                  <a:pPr defTabSz="542816">
                    <a:spcBef>
                      <a:spcPct val="0"/>
                    </a:spcBef>
                  </a:pPr>
                  <a:endParaRPr lang="id-ID" altLang="en-US" sz="2150">
                    <a:solidFill>
                      <a:srgbClr val="737572"/>
                    </a:solidFill>
                    <a:latin typeface="Calibri Light" pitchFamily="34" charset="0"/>
                  </a:endParaRPr>
                </a:p>
              </p:txBody>
            </p:sp>
            <p:sp>
              <p:nvSpPr>
                <p:cNvPr id="187" name="Oval 12">
                  <a:extLst>
                    <a:ext uri="{FF2B5EF4-FFF2-40B4-BE49-F238E27FC236}">
                      <a16:creationId xmlns:a16="http://schemas.microsoft.com/office/drawing/2014/main" id="{8C642C20-4408-EA48-B276-8A687A69E2FA}"/>
                    </a:ext>
                  </a:extLst>
                </p:cNvPr>
                <p:cNvSpPr>
                  <a:spLocks noChangeArrowheads="1"/>
                </p:cNvSpPr>
                <p:nvPr/>
              </p:nvSpPr>
              <p:spPr bwMode="auto">
                <a:xfrm>
                  <a:off x="6070602" y="2041526"/>
                  <a:ext cx="49213" cy="49213"/>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charset="0"/>
                    <a:defRPr sz="7500">
                      <a:solidFill>
                        <a:schemeClr val="tx1"/>
                      </a:solidFill>
                      <a:latin typeface="Open Sans" pitchFamily="34" charset="0"/>
                      <a:ea typeface="MS PGothic" pitchFamily="34" charset="-128"/>
                      <a:cs typeface="Open Sans" pitchFamily="34" charset="0"/>
                    </a:defRPr>
                  </a:lvl1pPr>
                  <a:lvl2pPr marL="742950" indent="-285750">
                    <a:spcBef>
                      <a:spcPct val="20000"/>
                    </a:spcBef>
                    <a:buFont typeface="Arial" charset="0"/>
                    <a:defRPr sz="6600">
                      <a:solidFill>
                        <a:schemeClr val="tx1"/>
                      </a:solidFill>
                      <a:latin typeface="Open Sans" pitchFamily="34" charset="0"/>
                      <a:ea typeface="MS PGothic" pitchFamily="34" charset="-128"/>
                      <a:cs typeface="Open Sans" pitchFamily="34" charset="0"/>
                    </a:defRPr>
                  </a:lvl2pPr>
                  <a:lvl3pPr marL="1143000" indent="-228600">
                    <a:spcBef>
                      <a:spcPct val="20000"/>
                    </a:spcBef>
                    <a:buFont typeface="Arial" charset="0"/>
                    <a:defRPr sz="5700">
                      <a:solidFill>
                        <a:schemeClr val="tx1"/>
                      </a:solidFill>
                      <a:latin typeface="Open Sans" pitchFamily="34" charset="0"/>
                      <a:ea typeface="MS PGothic" pitchFamily="34" charset="-128"/>
                      <a:cs typeface="Open Sans" pitchFamily="34" charset="0"/>
                    </a:defRPr>
                  </a:lvl3pPr>
                  <a:lvl4pPr marL="1600200" indent="-228600">
                    <a:spcBef>
                      <a:spcPct val="20000"/>
                    </a:spcBef>
                    <a:buFont typeface="Arial" charset="0"/>
                    <a:defRPr sz="4800">
                      <a:solidFill>
                        <a:schemeClr val="tx1"/>
                      </a:solidFill>
                      <a:latin typeface="Open Sans" pitchFamily="34" charset="0"/>
                      <a:ea typeface="MS PGothic" pitchFamily="34" charset="-128"/>
                      <a:cs typeface="Open Sans" pitchFamily="34" charset="0"/>
                    </a:defRPr>
                  </a:lvl4pPr>
                  <a:lvl5pPr marL="2057400" indent="-228600">
                    <a:spcBef>
                      <a:spcPct val="20000"/>
                    </a:spcBef>
                    <a:buFont typeface="Arial" charset="0"/>
                    <a:defRPr sz="4800">
                      <a:solidFill>
                        <a:schemeClr val="tx1"/>
                      </a:solidFill>
                      <a:latin typeface="Open Sans" pitchFamily="34" charset="0"/>
                      <a:ea typeface="MS PGothic" pitchFamily="34" charset="-128"/>
                      <a:cs typeface="Open Sans" pitchFamily="34" charset="0"/>
                    </a:defRPr>
                  </a:lvl5pPr>
                  <a:lvl6pPr marL="25146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6pPr>
                  <a:lvl7pPr marL="29718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7pPr>
                  <a:lvl8pPr marL="34290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8pPr>
                  <a:lvl9pPr marL="38862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9pPr>
                </a:lstStyle>
                <a:p>
                  <a:pPr defTabSz="542816">
                    <a:spcBef>
                      <a:spcPct val="0"/>
                    </a:spcBef>
                  </a:pPr>
                  <a:endParaRPr lang="id-ID" altLang="en-US" sz="2150">
                    <a:solidFill>
                      <a:srgbClr val="737572"/>
                    </a:solidFill>
                    <a:latin typeface="Calibri Light" pitchFamily="34" charset="0"/>
                  </a:endParaRPr>
                </a:p>
              </p:txBody>
            </p:sp>
            <p:sp>
              <p:nvSpPr>
                <p:cNvPr id="188" name="Oval 13">
                  <a:extLst>
                    <a:ext uri="{FF2B5EF4-FFF2-40B4-BE49-F238E27FC236}">
                      <a16:creationId xmlns:a16="http://schemas.microsoft.com/office/drawing/2014/main" id="{F5C8A915-085A-7D46-BBCF-27BF36B0C049}"/>
                    </a:ext>
                  </a:extLst>
                </p:cNvPr>
                <p:cNvSpPr>
                  <a:spLocks noChangeArrowheads="1"/>
                </p:cNvSpPr>
                <p:nvPr/>
              </p:nvSpPr>
              <p:spPr bwMode="auto">
                <a:xfrm>
                  <a:off x="6078539" y="2049464"/>
                  <a:ext cx="33338" cy="3175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charset="0"/>
                    <a:defRPr sz="7500">
                      <a:solidFill>
                        <a:schemeClr val="tx1"/>
                      </a:solidFill>
                      <a:latin typeface="Open Sans" pitchFamily="34" charset="0"/>
                      <a:ea typeface="MS PGothic" pitchFamily="34" charset="-128"/>
                      <a:cs typeface="Open Sans" pitchFamily="34" charset="0"/>
                    </a:defRPr>
                  </a:lvl1pPr>
                  <a:lvl2pPr marL="742950" indent="-285750">
                    <a:spcBef>
                      <a:spcPct val="20000"/>
                    </a:spcBef>
                    <a:buFont typeface="Arial" charset="0"/>
                    <a:defRPr sz="6600">
                      <a:solidFill>
                        <a:schemeClr val="tx1"/>
                      </a:solidFill>
                      <a:latin typeface="Open Sans" pitchFamily="34" charset="0"/>
                      <a:ea typeface="MS PGothic" pitchFamily="34" charset="-128"/>
                      <a:cs typeface="Open Sans" pitchFamily="34" charset="0"/>
                    </a:defRPr>
                  </a:lvl2pPr>
                  <a:lvl3pPr marL="1143000" indent="-228600">
                    <a:spcBef>
                      <a:spcPct val="20000"/>
                    </a:spcBef>
                    <a:buFont typeface="Arial" charset="0"/>
                    <a:defRPr sz="5700">
                      <a:solidFill>
                        <a:schemeClr val="tx1"/>
                      </a:solidFill>
                      <a:latin typeface="Open Sans" pitchFamily="34" charset="0"/>
                      <a:ea typeface="MS PGothic" pitchFamily="34" charset="-128"/>
                      <a:cs typeface="Open Sans" pitchFamily="34" charset="0"/>
                    </a:defRPr>
                  </a:lvl3pPr>
                  <a:lvl4pPr marL="1600200" indent="-228600">
                    <a:spcBef>
                      <a:spcPct val="20000"/>
                    </a:spcBef>
                    <a:buFont typeface="Arial" charset="0"/>
                    <a:defRPr sz="4800">
                      <a:solidFill>
                        <a:schemeClr val="tx1"/>
                      </a:solidFill>
                      <a:latin typeface="Open Sans" pitchFamily="34" charset="0"/>
                      <a:ea typeface="MS PGothic" pitchFamily="34" charset="-128"/>
                      <a:cs typeface="Open Sans" pitchFamily="34" charset="0"/>
                    </a:defRPr>
                  </a:lvl4pPr>
                  <a:lvl5pPr marL="2057400" indent="-228600">
                    <a:spcBef>
                      <a:spcPct val="20000"/>
                    </a:spcBef>
                    <a:buFont typeface="Arial" charset="0"/>
                    <a:defRPr sz="4800">
                      <a:solidFill>
                        <a:schemeClr val="tx1"/>
                      </a:solidFill>
                      <a:latin typeface="Open Sans" pitchFamily="34" charset="0"/>
                      <a:ea typeface="MS PGothic" pitchFamily="34" charset="-128"/>
                      <a:cs typeface="Open Sans" pitchFamily="34" charset="0"/>
                    </a:defRPr>
                  </a:lvl5pPr>
                  <a:lvl6pPr marL="25146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6pPr>
                  <a:lvl7pPr marL="29718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7pPr>
                  <a:lvl8pPr marL="34290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8pPr>
                  <a:lvl9pPr marL="38862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9pPr>
                </a:lstStyle>
                <a:p>
                  <a:pPr defTabSz="542816">
                    <a:spcBef>
                      <a:spcPct val="0"/>
                    </a:spcBef>
                  </a:pPr>
                  <a:endParaRPr lang="id-ID" altLang="en-US" sz="2150">
                    <a:solidFill>
                      <a:srgbClr val="737572"/>
                    </a:solidFill>
                    <a:latin typeface="Calibri Light" pitchFamily="34" charset="0"/>
                  </a:endParaRPr>
                </a:p>
              </p:txBody>
            </p:sp>
            <p:sp>
              <p:nvSpPr>
                <p:cNvPr id="189" name="Oval 14">
                  <a:extLst>
                    <a:ext uri="{FF2B5EF4-FFF2-40B4-BE49-F238E27FC236}">
                      <a16:creationId xmlns:a16="http://schemas.microsoft.com/office/drawing/2014/main" id="{AF9E1DFB-AE76-8544-A778-53E6BCA96F77}"/>
                    </a:ext>
                  </a:extLst>
                </p:cNvPr>
                <p:cNvSpPr>
                  <a:spLocks noChangeArrowheads="1"/>
                </p:cNvSpPr>
                <p:nvPr/>
              </p:nvSpPr>
              <p:spPr bwMode="auto">
                <a:xfrm>
                  <a:off x="6088064" y="2055814"/>
                  <a:ext cx="15875" cy="19050"/>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charset="0"/>
                    <a:defRPr sz="7500">
                      <a:solidFill>
                        <a:schemeClr val="tx1"/>
                      </a:solidFill>
                      <a:latin typeface="Open Sans" pitchFamily="34" charset="0"/>
                      <a:ea typeface="MS PGothic" pitchFamily="34" charset="-128"/>
                      <a:cs typeface="Open Sans" pitchFamily="34" charset="0"/>
                    </a:defRPr>
                  </a:lvl1pPr>
                  <a:lvl2pPr marL="742950" indent="-285750">
                    <a:spcBef>
                      <a:spcPct val="20000"/>
                    </a:spcBef>
                    <a:buFont typeface="Arial" charset="0"/>
                    <a:defRPr sz="6600">
                      <a:solidFill>
                        <a:schemeClr val="tx1"/>
                      </a:solidFill>
                      <a:latin typeface="Open Sans" pitchFamily="34" charset="0"/>
                      <a:ea typeface="MS PGothic" pitchFamily="34" charset="-128"/>
                      <a:cs typeface="Open Sans" pitchFamily="34" charset="0"/>
                    </a:defRPr>
                  </a:lvl2pPr>
                  <a:lvl3pPr marL="1143000" indent="-228600">
                    <a:spcBef>
                      <a:spcPct val="20000"/>
                    </a:spcBef>
                    <a:buFont typeface="Arial" charset="0"/>
                    <a:defRPr sz="5700">
                      <a:solidFill>
                        <a:schemeClr val="tx1"/>
                      </a:solidFill>
                      <a:latin typeface="Open Sans" pitchFamily="34" charset="0"/>
                      <a:ea typeface="MS PGothic" pitchFamily="34" charset="-128"/>
                      <a:cs typeface="Open Sans" pitchFamily="34" charset="0"/>
                    </a:defRPr>
                  </a:lvl3pPr>
                  <a:lvl4pPr marL="1600200" indent="-228600">
                    <a:spcBef>
                      <a:spcPct val="20000"/>
                    </a:spcBef>
                    <a:buFont typeface="Arial" charset="0"/>
                    <a:defRPr sz="4800">
                      <a:solidFill>
                        <a:schemeClr val="tx1"/>
                      </a:solidFill>
                      <a:latin typeface="Open Sans" pitchFamily="34" charset="0"/>
                      <a:ea typeface="MS PGothic" pitchFamily="34" charset="-128"/>
                      <a:cs typeface="Open Sans" pitchFamily="34" charset="0"/>
                    </a:defRPr>
                  </a:lvl4pPr>
                  <a:lvl5pPr marL="2057400" indent="-228600">
                    <a:spcBef>
                      <a:spcPct val="20000"/>
                    </a:spcBef>
                    <a:buFont typeface="Arial" charset="0"/>
                    <a:defRPr sz="4800">
                      <a:solidFill>
                        <a:schemeClr val="tx1"/>
                      </a:solidFill>
                      <a:latin typeface="Open Sans" pitchFamily="34" charset="0"/>
                      <a:ea typeface="MS PGothic" pitchFamily="34" charset="-128"/>
                      <a:cs typeface="Open Sans" pitchFamily="34" charset="0"/>
                    </a:defRPr>
                  </a:lvl5pPr>
                  <a:lvl6pPr marL="25146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6pPr>
                  <a:lvl7pPr marL="29718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7pPr>
                  <a:lvl8pPr marL="34290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8pPr>
                  <a:lvl9pPr marL="38862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9pPr>
                </a:lstStyle>
                <a:p>
                  <a:pPr defTabSz="542816">
                    <a:spcBef>
                      <a:spcPct val="0"/>
                    </a:spcBef>
                  </a:pPr>
                  <a:endParaRPr lang="id-ID" altLang="en-US" sz="2150">
                    <a:solidFill>
                      <a:srgbClr val="737572"/>
                    </a:solidFill>
                    <a:latin typeface="Calibri Light" pitchFamily="34" charset="0"/>
                  </a:endParaRPr>
                </a:p>
              </p:txBody>
            </p:sp>
            <p:sp>
              <p:nvSpPr>
                <p:cNvPr id="190" name="Oval 15">
                  <a:extLst>
                    <a:ext uri="{FF2B5EF4-FFF2-40B4-BE49-F238E27FC236}">
                      <a16:creationId xmlns:a16="http://schemas.microsoft.com/office/drawing/2014/main" id="{E369BF68-D30D-7946-9B53-6A0BB7C97A23}"/>
                    </a:ext>
                  </a:extLst>
                </p:cNvPr>
                <p:cNvSpPr>
                  <a:spLocks noChangeArrowheads="1"/>
                </p:cNvSpPr>
                <p:nvPr/>
              </p:nvSpPr>
              <p:spPr bwMode="auto">
                <a:xfrm>
                  <a:off x="6092827" y="2063751"/>
                  <a:ext cx="476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charset="0"/>
                    <a:defRPr sz="7500">
                      <a:solidFill>
                        <a:schemeClr val="tx1"/>
                      </a:solidFill>
                      <a:latin typeface="Open Sans" pitchFamily="34" charset="0"/>
                      <a:ea typeface="MS PGothic" pitchFamily="34" charset="-128"/>
                      <a:cs typeface="Open Sans" pitchFamily="34" charset="0"/>
                    </a:defRPr>
                  </a:lvl1pPr>
                  <a:lvl2pPr marL="742950" indent="-285750">
                    <a:spcBef>
                      <a:spcPct val="20000"/>
                    </a:spcBef>
                    <a:buFont typeface="Arial" charset="0"/>
                    <a:defRPr sz="6600">
                      <a:solidFill>
                        <a:schemeClr val="tx1"/>
                      </a:solidFill>
                      <a:latin typeface="Open Sans" pitchFamily="34" charset="0"/>
                      <a:ea typeface="MS PGothic" pitchFamily="34" charset="-128"/>
                      <a:cs typeface="Open Sans" pitchFamily="34" charset="0"/>
                    </a:defRPr>
                  </a:lvl2pPr>
                  <a:lvl3pPr marL="1143000" indent="-228600">
                    <a:spcBef>
                      <a:spcPct val="20000"/>
                    </a:spcBef>
                    <a:buFont typeface="Arial" charset="0"/>
                    <a:defRPr sz="5700">
                      <a:solidFill>
                        <a:schemeClr val="tx1"/>
                      </a:solidFill>
                      <a:latin typeface="Open Sans" pitchFamily="34" charset="0"/>
                      <a:ea typeface="MS PGothic" pitchFamily="34" charset="-128"/>
                      <a:cs typeface="Open Sans" pitchFamily="34" charset="0"/>
                    </a:defRPr>
                  </a:lvl3pPr>
                  <a:lvl4pPr marL="1600200" indent="-228600">
                    <a:spcBef>
                      <a:spcPct val="20000"/>
                    </a:spcBef>
                    <a:buFont typeface="Arial" charset="0"/>
                    <a:defRPr sz="4800">
                      <a:solidFill>
                        <a:schemeClr val="tx1"/>
                      </a:solidFill>
                      <a:latin typeface="Open Sans" pitchFamily="34" charset="0"/>
                      <a:ea typeface="MS PGothic" pitchFamily="34" charset="-128"/>
                      <a:cs typeface="Open Sans" pitchFamily="34" charset="0"/>
                    </a:defRPr>
                  </a:lvl4pPr>
                  <a:lvl5pPr marL="2057400" indent="-228600">
                    <a:spcBef>
                      <a:spcPct val="20000"/>
                    </a:spcBef>
                    <a:buFont typeface="Arial" charset="0"/>
                    <a:defRPr sz="4800">
                      <a:solidFill>
                        <a:schemeClr val="tx1"/>
                      </a:solidFill>
                      <a:latin typeface="Open Sans" pitchFamily="34" charset="0"/>
                      <a:ea typeface="MS PGothic" pitchFamily="34" charset="-128"/>
                      <a:cs typeface="Open Sans" pitchFamily="34" charset="0"/>
                    </a:defRPr>
                  </a:lvl5pPr>
                  <a:lvl6pPr marL="25146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6pPr>
                  <a:lvl7pPr marL="29718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7pPr>
                  <a:lvl8pPr marL="34290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8pPr>
                  <a:lvl9pPr marL="3886200" indent="-228600" defTabSz="1085850" eaLnBrk="0" fontAlgn="base" hangingPunct="0">
                    <a:spcBef>
                      <a:spcPct val="20000"/>
                    </a:spcBef>
                    <a:spcAft>
                      <a:spcPct val="0"/>
                    </a:spcAft>
                    <a:buFont typeface="Arial" charset="0"/>
                    <a:defRPr sz="4800">
                      <a:solidFill>
                        <a:schemeClr val="tx1"/>
                      </a:solidFill>
                      <a:latin typeface="Open Sans" pitchFamily="34" charset="0"/>
                      <a:ea typeface="MS PGothic" pitchFamily="34" charset="-128"/>
                      <a:cs typeface="Open Sans" pitchFamily="34" charset="0"/>
                    </a:defRPr>
                  </a:lvl9pPr>
                </a:lstStyle>
                <a:p>
                  <a:pPr defTabSz="542816">
                    <a:spcBef>
                      <a:spcPct val="0"/>
                    </a:spcBef>
                  </a:pPr>
                  <a:endParaRPr lang="id-ID" altLang="en-US" sz="2150">
                    <a:solidFill>
                      <a:srgbClr val="737572"/>
                    </a:solidFill>
                    <a:latin typeface="Calibri Light" pitchFamily="34" charset="0"/>
                  </a:endParaRPr>
                </a:p>
              </p:txBody>
            </p:sp>
            <p:sp>
              <p:nvSpPr>
                <p:cNvPr id="191" name="Freeform 16">
                  <a:extLst>
                    <a:ext uri="{FF2B5EF4-FFF2-40B4-BE49-F238E27FC236}">
                      <a16:creationId xmlns:a16="http://schemas.microsoft.com/office/drawing/2014/main" id="{256A9BE0-F7DF-524A-BAE2-A88AE8050E6D}"/>
                    </a:ext>
                  </a:extLst>
                </p:cNvPr>
                <p:cNvSpPr>
                  <a:spLocks/>
                </p:cNvSpPr>
                <p:nvPr/>
              </p:nvSpPr>
              <p:spPr bwMode="auto">
                <a:xfrm>
                  <a:off x="5478464" y="4446589"/>
                  <a:ext cx="985838" cy="417513"/>
                </a:xfrm>
                <a:custGeom>
                  <a:avLst/>
                  <a:gdLst>
                    <a:gd name="T0" fmla="*/ 2147483646 w 696"/>
                    <a:gd name="T1" fmla="*/ 2147483646 h 295"/>
                    <a:gd name="T2" fmla="*/ 2147483646 w 696"/>
                    <a:gd name="T3" fmla="*/ 2147483646 h 295"/>
                    <a:gd name="T4" fmla="*/ 2147483646 w 696"/>
                    <a:gd name="T5" fmla="*/ 2147483646 h 295"/>
                    <a:gd name="T6" fmla="*/ 2147483646 w 696"/>
                    <a:gd name="T7" fmla="*/ 0 h 295"/>
                    <a:gd name="T8" fmla="*/ 2147483646 w 696"/>
                    <a:gd name="T9" fmla="*/ 2147483646 h 295"/>
                    <a:gd name="T10" fmla="*/ 2147483646 w 696"/>
                    <a:gd name="T11" fmla="*/ 2147483646 h 295"/>
                    <a:gd name="T12" fmla="*/ 0 w 696"/>
                    <a:gd name="T13" fmla="*/ 2147483646 h 295"/>
                    <a:gd name="T14" fmla="*/ 0 w 696"/>
                    <a:gd name="T15" fmla="*/ 2147483646 h 295"/>
                    <a:gd name="T16" fmla="*/ 2147483646 w 696"/>
                    <a:gd name="T17" fmla="*/ 2147483646 h 295"/>
                    <a:gd name="T18" fmla="*/ 2147483646 w 696"/>
                    <a:gd name="T19" fmla="*/ 2147483646 h 295"/>
                    <a:gd name="T20" fmla="*/ 2147483646 w 696"/>
                    <a:gd name="T21" fmla="*/ 2147483646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42816"/>
                  <a:endParaRPr lang="en-AU" sz="900">
                    <a:solidFill>
                      <a:srgbClr val="737572"/>
                    </a:solidFill>
                  </a:endParaRPr>
                </a:p>
              </p:txBody>
            </p:sp>
            <p:sp>
              <p:nvSpPr>
                <p:cNvPr id="192" name="Freeform 17">
                  <a:extLst>
                    <a:ext uri="{FF2B5EF4-FFF2-40B4-BE49-F238E27FC236}">
                      <a16:creationId xmlns:a16="http://schemas.microsoft.com/office/drawing/2014/main" id="{1C3FA6FF-6AEE-F446-831F-F0D44805D395}"/>
                    </a:ext>
                  </a:extLst>
                </p:cNvPr>
                <p:cNvSpPr>
                  <a:spLocks/>
                </p:cNvSpPr>
                <p:nvPr/>
              </p:nvSpPr>
              <p:spPr bwMode="auto">
                <a:xfrm>
                  <a:off x="4300539" y="4154489"/>
                  <a:ext cx="3589338" cy="341313"/>
                </a:xfrm>
                <a:custGeom>
                  <a:avLst/>
                  <a:gdLst>
                    <a:gd name="T0" fmla="*/ 0 w 2537"/>
                    <a:gd name="T1" fmla="*/ 0 h 241"/>
                    <a:gd name="T2" fmla="*/ 0 w 2537"/>
                    <a:gd name="T3" fmla="*/ 2147483646 h 241"/>
                    <a:gd name="T4" fmla="*/ 2147483646 w 2537"/>
                    <a:gd name="T5" fmla="*/ 2147483646 h 241"/>
                    <a:gd name="T6" fmla="*/ 2147483646 w 2537"/>
                    <a:gd name="T7" fmla="*/ 2147483646 h 241"/>
                    <a:gd name="T8" fmla="*/ 2147483646 w 2537"/>
                    <a:gd name="T9" fmla="*/ 2147483646 h 241"/>
                    <a:gd name="T10" fmla="*/ 2147483646 w 2537"/>
                    <a:gd name="T11" fmla="*/ 0 h 241"/>
                    <a:gd name="T12" fmla="*/ 0 w 2537"/>
                    <a:gd name="T13" fmla="*/ 0 h 2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42816"/>
                  <a:endParaRPr lang="en-AU" sz="900">
                    <a:solidFill>
                      <a:srgbClr val="737572"/>
                    </a:solidFill>
                  </a:endParaRPr>
                </a:p>
              </p:txBody>
            </p:sp>
          </p:grpSp>
          <p:pic>
            <p:nvPicPr>
              <p:cNvPr id="179" name="Picture 178" descr="A screenshot of a cell phone&#10;&#10;Description automatically generated">
                <a:extLst>
                  <a:ext uri="{FF2B5EF4-FFF2-40B4-BE49-F238E27FC236}">
                    <a16:creationId xmlns:a16="http://schemas.microsoft.com/office/drawing/2014/main" id="{2080A6ED-BA56-0E4D-B284-10621242C6CB}"/>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7397881" y="2454911"/>
                <a:ext cx="4317998" cy="2491075"/>
              </a:xfrm>
              <a:prstGeom prst="rect">
                <a:avLst/>
              </a:prstGeom>
            </p:spPr>
          </p:pic>
        </p:grpSp>
        <p:grpSp>
          <p:nvGrpSpPr>
            <p:cNvPr id="222" name="Group 221">
              <a:extLst>
                <a:ext uri="{FF2B5EF4-FFF2-40B4-BE49-F238E27FC236}">
                  <a16:creationId xmlns:a16="http://schemas.microsoft.com/office/drawing/2014/main" id="{8224A225-7291-B044-B656-8A4FEF7D85F6}"/>
                </a:ext>
              </a:extLst>
            </p:cNvPr>
            <p:cNvGrpSpPr/>
            <p:nvPr/>
          </p:nvGrpSpPr>
          <p:grpSpPr>
            <a:xfrm>
              <a:off x="2191746" y="1082608"/>
              <a:ext cx="1338345" cy="2687602"/>
              <a:chOff x="4935066" y="596608"/>
              <a:chExt cx="2452988" cy="4922384"/>
            </a:xfrm>
          </p:grpSpPr>
          <p:pic>
            <p:nvPicPr>
              <p:cNvPr id="223" name="Picture 222">
                <a:extLst>
                  <a:ext uri="{FF2B5EF4-FFF2-40B4-BE49-F238E27FC236}">
                    <a16:creationId xmlns:a16="http://schemas.microsoft.com/office/drawing/2014/main" id="{E499DCB1-028B-3A49-95FB-58CB3A84F66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106555" y="722376"/>
                <a:ext cx="2153769" cy="4672584"/>
              </a:xfrm>
              <a:prstGeom prst="rect">
                <a:avLst/>
              </a:prstGeom>
            </p:spPr>
          </p:pic>
          <p:pic>
            <p:nvPicPr>
              <p:cNvPr id="224" name="Picture 223">
                <a:extLst>
                  <a:ext uri="{FF2B5EF4-FFF2-40B4-BE49-F238E27FC236}">
                    <a16:creationId xmlns:a16="http://schemas.microsoft.com/office/drawing/2014/main" id="{69B9D163-D5CB-4F4E-B92B-4992F114703D}"/>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4935066" y="596608"/>
                <a:ext cx="2452988" cy="4922384"/>
              </a:xfrm>
              <a:prstGeom prst="rect">
                <a:avLst/>
              </a:prstGeom>
            </p:spPr>
          </p:pic>
        </p:grpSp>
        <p:grpSp>
          <p:nvGrpSpPr>
            <p:cNvPr id="112" name="Group 111">
              <a:extLst>
                <a:ext uri="{FF2B5EF4-FFF2-40B4-BE49-F238E27FC236}">
                  <a16:creationId xmlns:a16="http://schemas.microsoft.com/office/drawing/2014/main" id="{3F9EB5F1-38E8-F043-BE0D-5B9C27914402}"/>
                </a:ext>
              </a:extLst>
            </p:cNvPr>
            <p:cNvGrpSpPr/>
            <p:nvPr/>
          </p:nvGrpSpPr>
          <p:grpSpPr>
            <a:xfrm>
              <a:off x="759798" y="1085702"/>
              <a:ext cx="1339322" cy="2687602"/>
              <a:chOff x="7766406" y="1798276"/>
              <a:chExt cx="1956937" cy="3926964"/>
            </a:xfrm>
          </p:grpSpPr>
          <p:pic>
            <p:nvPicPr>
              <p:cNvPr id="113" name="Picture 112">
                <a:extLst>
                  <a:ext uri="{FF2B5EF4-FFF2-40B4-BE49-F238E27FC236}">
                    <a16:creationId xmlns:a16="http://schemas.microsoft.com/office/drawing/2014/main" id="{4D88D0BA-BAFA-D44E-BB69-D56FE7C7AA27}"/>
                  </a:ext>
                </a:extLst>
              </p:cNvPr>
              <p:cNvPicPr>
                <a:picLocks noChangeAspect="1"/>
              </p:cNvPicPr>
              <p:nvPr/>
            </p:nvPicPr>
            <p:blipFill>
              <a:blip r:embed="rId19"/>
              <a:stretch>
                <a:fillRect/>
              </a:stretch>
            </p:blipFill>
            <p:spPr>
              <a:xfrm>
                <a:off x="7895865" y="1908812"/>
                <a:ext cx="1701861" cy="3683255"/>
              </a:xfrm>
              <a:prstGeom prst="rect">
                <a:avLst/>
              </a:prstGeom>
            </p:spPr>
          </p:pic>
          <p:pic>
            <p:nvPicPr>
              <p:cNvPr id="114" name="Picture 113">
                <a:extLst>
                  <a:ext uri="{FF2B5EF4-FFF2-40B4-BE49-F238E27FC236}">
                    <a16:creationId xmlns:a16="http://schemas.microsoft.com/office/drawing/2014/main" id="{C6AB0720-15B4-AD4E-95EF-ECAECE26D3D8}"/>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7766406" y="1798276"/>
                <a:ext cx="1956937" cy="3926964"/>
              </a:xfrm>
              <a:prstGeom prst="rect">
                <a:avLst/>
              </a:prstGeom>
            </p:spPr>
          </p:pic>
        </p:grpSp>
      </p:grpSp>
    </p:spTree>
    <p:extLst>
      <p:ext uri="{BB962C8B-B14F-4D97-AF65-F5344CB8AC3E}">
        <p14:creationId xmlns:p14="http://schemas.microsoft.com/office/powerpoint/2010/main" val="1264470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0C90CBA4-775D-4FDC-8EB0-37D6DF7DF066}"/>
              </a:ext>
            </a:extLst>
          </p:cNvPr>
          <p:cNvSpPr/>
          <p:nvPr/>
        </p:nvSpPr>
        <p:spPr>
          <a:xfrm>
            <a:off x="-16955" y="-1"/>
            <a:ext cx="12192000" cy="6858000"/>
          </a:xfrm>
          <a:custGeom>
            <a:avLst/>
            <a:gdLst/>
            <a:ahLst/>
            <a:cxnLst/>
            <a:rect l="l" t="t" r="r" b="b"/>
            <a:pathLst>
              <a:path w="12193270" h="6858000">
                <a:moveTo>
                  <a:pt x="0" y="6858000"/>
                </a:moveTo>
                <a:lnTo>
                  <a:pt x="12193206" y="6858000"/>
                </a:lnTo>
                <a:lnTo>
                  <a:pt x="12193206" y="0"/>
                </a:lnTo>
                <a:lnTo>
                  <a:pt x="0" y="0"/>
                </a:lnTo>
                <a:lnTo>
                  <a:pt x="0" y="6858000"/>
                </a:lnTo>
                <a:close/>
              </a:path>
            </a:pathLst>
          </a:custGeom>
          <a:solidFill>
            <a:srgbClr val="0F5CA9"/>
          </a:solidFill>
          <a:ln>
            <a:solidFill>
              <a:srgbClr val="436E3F"/>
            </a:solidFill>
          </a:ln>
        </p:spPr>
        <p:txBody>
          <a:bodyPr wrap="square" lIns="0" tIns="0" rIns="0" bIns="0" rtlCol="0"/>
          <a:lstStyle/>
          <a:p>
            <a:endParaRPr/>
          </a:p>
        </p:txBody>
      </p:sp>
      <p:sp>
        <p:nvSpPr>
          <p:cNvPr id="10" name="Rectangle 9">
            <a:extLst>
              <a:ext uri="{FF2B5EF4-FFF2-40B4-BE49-F238E27FC236}">
                <a16:creationId xmlns:a16="http://schemas.microsoft.com/office/drawing/2014/main" id="{D9ACD5A0-EBCF-475A-80C7-2A0D23372474}"/>
              </a:ext>
            </a:extLst>
          </p:cNvPr>
          <p:cNvSpPr/>
          <p:nvPr/>
        </p:nvSpPr>
        <p:spPr>
          <a:xfrm>
            <a:off x="-16955" y="0"/>
            <a:ext cx="1220895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F17C7513-8B44-4ED7-B7BD-D8CD90B8A80C}"/>
              </a:ext>
            </a:extLst>
          </p:cNvPr>
          <p:cNvCxnSpPr>
            <a:cxnSpLocks/>
          </p:cNvCxnSpPr>
          <p:nvPr/>
        </p:nvCxnSpPr>
        <p:spPr>
          <a:xfrm>
            <a:off x="-75601" y="5175624"/>
            <a:ext cx="123485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D6E2F72-EC04-4DA4-B48D-75D3BCFDB1BA}"/>
              </a:ext>
            </a:extLst>
          </p:cNvPr>
          <p:cNvCxnSpPr/>
          <p:nvPr/>
        </p:nvCxnSpPr>
        <p:spPr>
          <a:xfrm>
            <a:off x="0" y="6308166"/>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object 4">
            <a:extLst>
              <a:ext uri="{FF2B5EF4-FFF2-40B4-BE49-F238E27FC236}">
                <a16:creationId xmlns:a16="http://schemas.microsoft.com/office/drawing/2014/main" id="{6A0AA265-A2E1-487A-AFC9-24008CA2F54E}"/>
              </a:ext>
            </a:extLst>
          </p:cNvPr>
          <p:cNvSpPr/>
          <p:nvPr/>
        </p:nvSpPr>
        <p:spPr>
          <a:xfrm>
            <a:off x="711492" y="0"/>
            <a:ext cx="2031364" cy="6858000"/>
          </a:xfrm>
          <a:custGeom>
            <a:avLst/>
            <a:gdLst/>
            <a:ahLst/>
            <a:cxnLst/>
            <a:rect l="l" t="t" r="r" b="b"/>
            <a:pathLst>
              <a:path w="2031364" h="6858000">
                <a:moveTo>
                  <a:pt x="2029468" y="6858000"/>
                </a:moveTo>
                <a:lnTo>
                  <a:pt x="0" y="3382354"/>
                </a:lnTo>
                <a:lnTo>
                  <a:pt x="2031157" y="0"/>
                </a:lnTo>
              </a:path>
            </a:pathLst>
          </a:custGeom>
          <a:ln w="31750">
            <a:solidFill>
              <a:schemeClr val="bg1"/>
            </a:solidFill>
          </a:ln>
        </p:spPr>
        <p:txBody>
          <a:bodyPr wrap="square" lIns="0" tIns="0" rIns="0" bIns="0" rtlCol="0"/>
          <a:lstStyle/>
          <a:p>
            <a:endParaRPr/>
          </a:p>
        </p:txBody>
      </p:sp>
      <p:sp>
        <p:nvSpPr>
          <p:cNvPr id="7" name="object 5">
            <a:extLst>
              <a:ext uri="{FF2B5EF4-FFF2-40B4-BE49-F238E27FC236}">
                <a16:creationId xmlns:a16="http://schemas.microsoft.com/office/drawing/2014/main" id="{0644501C-ACC8-40CC-8460-1AD8AA79410A}"/>
              </a:ext>
            </a:extLst>
          </p:cNvPr>
          <p:cNvSpPr/>
          <p:nvPr/>
        </p:nvSpPr>
        <p:spPr>
          <a:xfrm>
            <a:off x="9295510" y="-1"/>
            <a:ext cx="2091689" cy="6858000"/>
          </a:xfrm>
          <a:custGeom>
            <a:avLst/>
            <a:gdLst/>
            <a:ahLst/>
            <a:cxnLst/>
            <a:rect l="l" t="t" r="r" b="b"/>
            <a:pathLst>
              <a:path w="2091690" h="6858000">
                <a:moveTo>
                  <a:pt x="65788" y="0"/>
                </a:moveTo>
                <a:lnTo>
                  <a:pt x="2091626" y="3382354"/>
                </a:lnTo>
                <a:lnTo>
                  <a:pt x="0" y="6858000"/>
                </a:lnTo>
              </a:path>
            </a:pathLst>
          </a:custGeom>
          <a:ln w="31750">
            <a:solidFill>
              <a:schemeClr val="bg1"/>
            </a:solidFill>
          </a:ln>
        </p:spPr>
        <p:txBody>
          <a:bodyPr wrap="square" lIns="0" tIns="0" rIns="0" bIns="0" rtlCol="0"/>
          <a:lstStyle/>
          <a:p>
            <a:endParaRPr/>
          </a:p>
        </p:txBody>
      </p:sp>
      <p:pic>
        <p:nvPicPr>
          <p:cNvPr id="9" name="Picture 8">
            <a:extLst>
              <a:ext uri="{FF2B5EF4-FFF2-40B4-BE49-F238E27FC236}">
                <a16:creationId xmlns:a16="http://schemas.microsoft.com/office/drawing/2014/main" id="{E6DBF0D7-3C53-4ED1-B789-E72038635BE0}"/>
              </a:ext>
            </a:extLst>
          </p:cNvPr>
          <p:cNvPicPr>
            <a:picLocks noChangeAspect="1"/>
          </p:cNvPicPr>
          <p:nvPr/>
        </p:nvPicPr>
        <p:blipFill rotWithShape="1">
          <a:blip r:embed="rId2">
            <a:extLst>
              <a:ext uri="{28A0092B-C50C-407E-A947-70E740481C1C}">
                <a14:useLocalDpi xmlns:a14="http://schemas.microsoft.com/office/drawing/2010/main" val="0"/>
              </a:ext>
            </a:extLst>
          </a:blip>
          <a:srcRect t="31482" r="13851"/>
          <a:stretch/>
        </p:blipFill>
        <p:spPr>
          <a:xfrm>
            <a:off x="6389394" y="1665892"/>
            <a:ext cx="3642206" cy="1172320"/>
          </a:xfrm>
          <a:prstGeom prst="rect">
            <a:avLst/>
          </a:prstGeom>
        </p:spPr>
      </p:pic>
      <p:sp>
        <p:nvSpPr>
          <p:cNvPr id="20" name="TextBox 19">
            <a:extLst>
              <a:ext uri="{FF2B5EF4-FFF2-40B4-BE49-F238E27FC236}">
                <a16:creationId xmlns:a16="http://schemas.microsoft.com/office/drawing/2014/main" id="{4667487A-1ADD-47E4-A878-FCD19330AF9A}"/>
              </a:ext>
            </a:extLst>
          </p:cNvPr>
          <p:cNvSpPr txBox="1"/>
          <p:nvPr/>
        </p:nvSpPr>
        <p:spPr>
          <a:xfrm>
            <a:off x="2489428" y="2943142"/>
            <a:ext cx="7211873" cy="3457357"/>
          </a:xfrm>
          <a:prstGeom prst="rect">
            <a:avLst/>
          </a:prstGeom>
          <a:noFill/>
        </p:spPr>
        <p:txBody>
          <a:bodyPr wrap="square" rtlCol="0">
            <a:spAutoFit/>
          </a:bodyPr>
          <a:lstStyle/>
          <a:p>
            <a:pPr lvl="0" algn="ctr">
              <a:spcBef>
                <a:spcPts val="1000"/>
              </a:spcBef>
              <a:defRPr/>
            </a:pPr>
            <a:r>
              <a:rPr lang="en-AU" sz="8800" dirty="0">
                <a:solidFill>
                  <a:schemeClr val="bg1"/>
                </a:solidFill>
                <a:latin typeface="Proxima Nova Alt Th" panose="02000506030000020004" pitchFamily="50" charset="0"/>
              </a:rPr>
              <a:t>THANK YOU</a:t>
            </a:r>
          </a:p>
          <a:p>
            <a:pPr lvl="0" algn="ctr">
              <a:spcBef>
                <a:spcPts val="1000"/>
              </a:spcBef>
              <a:defRPr/>
            </a:pPr>
            <a:br>
              <a:rPr lang="en-AU" sz="4800" dirty="0">
                <a:solidFill>
                  <a:schemeClr val="bg1"/>
                </a:solidFill>
                <a:latin typeface="Proxima Nova Alt Th" panose="02000506030000020004" pitchFamily="50" charset="0"/>
              </a:rPr>
            </a:br>
            <a:r>
              <a:rPr lang="en-AU" sz="2000" b="1" dirty="0">
                <a:solidFill>
                  <a:schemeClr val="bg1"/>
                </a:solidFill>
                <a:latin typeface="Proxima Nova Alt Th" panose="02000506030000020004" pitchFamily="50" charset="0"/>
              </a:rPr>
              <a:t>Declan Kelly</a:t>
            </a:r>
          </a:p>
          <a:p>
            <a:pPr lvl="0" algn="ctr">
              <a:spcBef>
                <a:spcPts val="1000"/>
              </a:spcBef>
              <a:defRPr/>
            </a:pPr>
            <a:r>
              <a:rPr lang="en-AU" sz="2000" b="1" dirty="0">
                <a:solidFill>
                  <a:schemeClr val="bg1"/>
                </a:solidFill>
                <a:latin typeface="Proxima Nova Alt Th" panose="02000506030000020004" pitchFamily="50" charset="0"/>
              </a:rPr>
              <a:t>0406 917 768</a:t>
            </a:r>
            <a:br>
              <a:rPr lang="en-AU" sz="2000" b="1" dirty="0">
                <a:solidFill>
                  <a:schemeClr val="bg1"/>
                </a:solidFill>
                <a:latin typeface="Proxima Nova Alt Th" panose="02000506030000020004" pitchFamily="50" charset="0"/>
              </a:rPr>
            </a:br>
            <a:r>
              <a:rPr lang="en-AU" sz="2000" b="1" dirty="0">
                <a:solidFill>
                  <a:schemeClr val="bg1"/>
                </a:solidFill>
                <a:latin typeface="Proxima Nova Alt Th" panose="02000506030000020004" pitchFamily="50" charset="0"/>
              </a:rPr>
              <a:t>Declan.Kelly@Crocmedia.com</a:t>
            </a:r>
            <a:endParaRPr lang="en-US" sz="2000" b="1" dirty="0">
              <a:solidFill>
                <a:schemeClr val="bg1"/>
              </a:solidFill>
              <a:latin typeface="Proxima Nova Alt Th" panose="02000506030000020004" pitchFamily="50" charset="0"/>
            </a:endParaRPr>
          </a:p>
        </p:txBody>
      </p:sp>
      <p:pic>
        <p:nvPicPr>
          <p:cNvPr id="14" name="Picture 2" descr="Summit Internet">
            <a:extLst>
              <a:ext uri="{FF2B5EF4-FFF2-40B4-BE49-F238E27FC236}">
                <a16:creationId xmlns:a16="http://schemas.microsoft.com/office/drawing/2014/main" id="{2375187B-4FEF-49C2-B666-CE1D6A943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400" y="1776535"/>
            <a:ext cx="4208807" cy="117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683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EA2553A-39DA-9D40-8B79-0B444A5E2803}"/>
              </a:ext>
            </a:extLst>
          </p:cNvPr>
          <p:cNvSpPr>
            <a:spLocks noGrp="1"/>
          </p:cNvSpPr>
          <p:nvPr>
            <p:ph type="subTitle" idx="1"/>
          </p:nvPr>
        </p:nvSpPr>
        <p:spPr>
          <a:xfrm>
            <a:off x="720000" y="2902600"/>
            <a:ext cx="5482293" cy="346786"/>
          </a:xfrm>
        </p:spPr>
        <p:txBody>
          <a:bodyPr/>
          <a:lstStyle/>
          <a:p>
            <a:r>
              <a:rPr lang="en-AU" dirty="0">
                <a:latin typeface="Century Gothic" panose="020B0502020202020204" pitchFamily="34" charset="0"/>
              </a:rPr>
              <a:t>Closing slide contact information</a:t>
            </a:r>
          </a:p>
        </p:txBody>
      </p:sp>
      <p:sp>
        <p:nvSpPr>
          <p:cNvPr id="6" name="Title 1">
            <a:extLst>
              <a:ext uri="{FF2B5EF4-FFF2-40B4-BE49-F238E27FC236}">
                <a16:creationId xmlns:a16="http://schemas.microsoft.com/office/drawing/2014/main" id="{4A52A1E3-34F2-2918-5DCC-666AD9E70373}"/>
              </a:ext>
            </a:extLst>
          </p:cNvPr>
          <p:cNvSpPr txBox="1">
            <a:spLocks/>
          </p:cNvSpPr>
          <p:nvPr/>
        </p:nvSpPr>
        <p:spPr>
          <a:xfrm>
            <a:off x="720000" y="2224083"/>
            <a:ext cx="7072554" cy="70815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1" i="0" kern="1200" spc="-150">
                <a:solidFill>
                  <a:schemeClr val="bg1"/>
                </a:solidFill>
                <a:latin typeface="Century Gothic" panose="020B0502020202020204" pitchFamily="34" charset="0"/>
                <a:ea typeface="+mj-ea"/>
                <a:cs typeface="Arial" panose="020B0604020202020204" pitchFamily="34" charset="0"/>
              </a:defRPr>
            </a:lvl1pPr>
          </a:lstStyle>
          <a:p>
            <a:r>
              <a:rPr lang="en-AU" dirty="0"/>
              <a:t>Closing slide heading</a:t>
            </a:r>
          </a:p>
        </p:txBody>
      </p:sp>
    </p:spTree>
    <p:extLst>
      <p:ext uri="{BB962C8B-B14F-4D97-AF65-F5344CB8AC3E}">
        <p14:creationId xmlns:p14="http://schemas.microsoft.com/office/powerpoint/2010/main" val="389505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879748-90CD-844E-BD2C-5C9273B77399}"/>
              </a:ext>
            </a:extLst>
          </p:cNvPr>
          <p:cNvSpPr>
            <a:spLocks noGrp="1"/>
          </p:cNvSpPr>
          <p:nvPr>
            <p:ph type="sldNum" sz="quarter" idx="4"/>
          </p:nvPr>
        </p:nvSpPr>
        <p:spPr>
          <a:xfrm>
            <a:off x="169221" y="5838282"/>
            <a:ext cx="403860" cy="271576"/>
          </a:xfrm>
          <a:prstGeom prst="rect">
            <a:avLst/>
          </a:prstGeom>
        </p:spPr>
        <p:txBody>
          <a:bodyPr/>
          <a:lstStyle/>
          <a:p>
            <a:fld id="{C89226B8-F956-C04F-A276-B5B7A6354191}" type="slidenum">
              <a:rPr lang="en-AU" smtClean="0"/>
              <a:pPr/>
              <a:t>3</a:t>
            </a:fld>
            <a:endParaRPr lang="en-AU" dirty="0"/>
          </a:p>
        </p:txBody>
      </p:sp>
      <p:sp>
        <p:nvSpPr>
          <p:cNvPr id="20" name="Title 19">
            <a:extLst>
              <a:ext uri="{FF2B5EF4-FFF2-40B4-BE49-F238E27FC236}">
                <a16:creationId xmlns:a16="http://schemas.microsoft.com/office/drawing/2014/main" id="{5FD7BC04-3A53-2246-A177-7962FC38741E}"/>
              </a:ext>
            </a:extLst>
          </p:cNvPr>
          <p:cNvSpPr>
            <a:spLocks noGrp="1"/>
          </p:cNvSpPr>
          <p:nvPr>
            <p:ph type="title"/>
          </p:nvPr>
        </p:nvSpPr>
        <p:spPr/>
        <p:txBody>
          <a:bodyPr/>
          <a:lstStyle/>
          <a:p>
            <a:r>
              <a:rPr lang="en-US" dirty="0"/>
              <a:t>Current State </a:t>
            </a:r>
          </a:p>
        </p:txBody>
      </p:sp>
      <p:sp>
        <p:nvSpPr>
          <p:cNvPr id="8" name="Content Placeholder 2">
            <a:extLst>
              <a:ext uri="{FF2B5EF4-FFF2-40B4-BE49-F238E27FC236}">
                <a16:creationId xmlns:a16="http://schemas.microsoft.com/office/drawing/2014/main" id="{EAC31BF1-651D-074F-A032-523DB1C62F18}"/>
              </a:ext>
            </a:extLst>
          </p:cNvPr>
          <p:cNvSpPr>
            <a:spLocks noGrp="1"/>
          </p:cNvSpPr>
          <p:nvPr>
            <p:ph idx="1"/>
          </p:nvPr>
        </p:nvSpPr>
        <p:spPr>
          <a:xfrm>
            <a:off x="1440000" y="1664997"/>
            <a:ext cx="10009878" cy="5418000"/>
          </a:xfrm>
        </p:spPr>
        <p:txBody>
          <a:bodyPr/>
          <a:lstStyle/>
          <a:p>
            <a:r>
              <a:rPr lang="en-AU" sz="2800" dirty="0"/>
              <a:t>Commercial Radio is investing less in direct sales, their focus is on agency.</a:t>
            </a:r>
            <a:br>
              <a:rPr lang="en-AU" sz="2800" dirty="0"/>
            </a:br>
            <a:endParaRPr lang="en-AU" sz="2800" dirty="0"/>
          </a:p>
          <a:p>
            <a:r>
              <a:rPr lang="en-AU" sz="2800" dirty="0"/>
              <a:t>Direct clients cannot afford the kind of campaigns they need on commercial radio to make an impact. </a:t>
            </a:r>
            <a:br>
              <a:rPr lang="en-AU" sz="2800" dirty="0"/>
            </a:br>
            <a:endParaRPr lang="en-AU" sz="2800" dirty="0"/>
          </a:p>
          <a:p>
            <a:r>
              <a:rPr lang="en-AU" sz="2800" dirty="0"/>
              <a:t>Do not offer anything outside of traditional radio.</a:t>
            </a:r>
            <a:br>
              <a:rPr lang="en-AU" sz="2800" dirty="0"/>
            </a:br>
            <a:endParaRPr lang="en-AU" sz="2800" dirty="0"/>
          </a:p>
          <a:p>
            <a:r>
              <a:rPr lang="en-AU" sz="2800" dirty="0"/>
              <a:t>Sales are based on emotive decisions not stats.</a:t>
            </a:r>
          </a:p>
          <a:p>
            <a:pPr marL="0" indent="0">
              <a:buNone/>
            </a:pPr>
            <a:endParaRPr lang="en-AU" sz="2800" dirty="0"/>
          </a:p>
        </p:txBody>
      </p:sp>
    </p:spTree>
    <p:extLst>
      <p:ext uri="{BB962C8B-B14F-4D97-AF65-F5344CB8AC3E}">
        <p14:creationId xmlns:p14="http://schemas.microsoft.com/office/powerpoint/2010/main" val="31357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879748-90CD-844E-BD2C-5C9273B77399}"/>
              </a:ext>
            </a:extLst>
          </p:cNvPr>
          <p:cNvSpPr>
            <a:spLocks noGrp="1"/>
          </p:cNvSpPr>
          <p:nvPr>
            <p:ph type="sldNum" sz="quarter" idx="4"/>
          </p:nvPr>
        </p:nvSpPr>
        <p:spPr>
          <a:xfrm>
            <a:off x="169221" y="5838282"/>
            <a:ext cx="403860" cy="271576"/>
          </a:xfrm>
          <a:prstGeom prst="rect">
            <a:avLst/>
          </a:prstGeom>
        </p:spPr>
        <p:txBody>
          <a:bodyPr/>
          <a:lstStyle/>
          <a:p>
            <a:fld id="{C89226B8-F956-C04F-A276-B5B7A6354191}" type="slidenum">
              <a:rPr lang="en-AU" smtClean="0"/>
              <a:pPr/>
              <a:t>4</a:t>
            </a:fld>
            <a:endParaRPr lang="en-AU" dirty="0"/>
          </a:p>
        </p:txBody>
      </p:sp>
      <p:sp>
        <p:nvSpPr>
          <p:cNvPr id="20" name="Title 19">
            <a:extLst>
              <a:ext uri="{FF2B5EF4-FFF2-40B4-BE49-F238E27FC236}">
                <a16:creationId xmlns:a16="http://schemas.microsoft.com/office/drawing/2014/main" id="{5FD7BC04-3A53-2246-A177-7962FC38741E}"/>
              </a:ext>
            </a:extLst>
          </p:cNvPr>
          <p:cNvSpPr>
            <a:spLocks noGrp="1"/>
          </p:cNvSpPr>
          <p:nvPr>
            <p:ph type="title"/>
          </p:nvPr>
        </p:nvSpPr>
        <p:spPr/>
        <p:txBody>
          <a:bodyPr/>
          <a:lstStyle/>
          <a:p>
            <a:r>
              <a:rPr lang="en-US" dirty="0"/>
              <a:t>How to Be Proactive</a:t>
            </a:r>
          </a:p>
        </p:txBody>
      </p:sp>
      <p:sp>
        <p:nvSpPr>
          <p:cNvPr id="8" name="Content Placeholder 2">
            <a:extLst>
              <a:ext uri="{FF2B5EF4-FFF2-40B4-BE49-F238E27FC236}">
                <a16:creationId xmlns:a16="http://schemas.microsoft.com/office/drawing/2014/main" id="{EAC31BF1-651D-074F-A032-523DB1C62F18}"/>
              </a:ext>
            </a:extLst>
          </p:cNvPr>
          <p:cNvSpPr>
            <a:spLocks noGrp="1"/>
          </p:cNvSpPr>
          <p:nvPr>
            <p:ph idx="1"/>
          </p:nvPr>
        </p:nvSpPr>
        <p:spPr>
          <a:xfrm>
            <a:off x="1440000" y="1664997"/>
            <a:ext cx="10009878" cy="5418000"/>
          </a:xfrm>
        </p:spPr>
        <p:txBody>
          <a:bodyPr/>
          <a:lstStyle/>
          <a:p>
            <a:r>
              <a:rPr lang="en-AU" sz="2800" dirty="0"/>
              <a:t>Stop handing out rate cards, one size does not fit all</a:t>
            </a:r>
            <a:br>
              <a:rPr lang="en-AU" sz="2800" dirty="0"/>
            </a:br>
            <a:endParaRPr lang="en-AU" sz="2800" dirty="0"/>
          </a:p>
          <a:p>
            <a:r>
              <a:rPr lang="en-AU" sz="2800" dirty="0"/>
              <a:t>Understand your audience and their needs </a:t>
            </a:r>
            <a:br>
              <a:rPr lang="en-AU" sz="2800" dirty="0"/>
            </a:br>
            <a:endParaRPr lang="en-AU" sz="2800" dirty="0"/>
          </a:p>
          <a:p>
            <a:r>
              <a:rPr lang="en-AU" sz="2800" dirty="0"/>
              <a:t>Be creative and be strategic, what can you do differently that no one else is doing.</a:t>
            </a:r>
            <a:br>
              <a:rPr lang="en-AU" sz="2800" dirty="0"/>
            </a:br>
            <a:endParaRPr lang="en-AU" sz="2800" dirty="0"/>
          </a:p>
          <a:p>
            <a:r>
              <a:rPr lang="en-AU" sz="2800" dirty="0"/>
              <a:t>Include outdoor, online and digital</a:t>
            </a:r>
          </a:p>
        </p:txBody>
      </p:sp>
    </p:spTree>
    <p:extLst>
      <p:ext uri="{BB962C8B-B14F-4D97-AF65-F5344CB8AC3E}">
        <p14:creationId xmlns:p14="http://schemas.microsoft.com/office/powerpoint/2010/main" val="89986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879748-90CD-844E-BD2C-5C9273B77399}"/>
              </a:ext>
            </a:extLst>
          </p:cNvPr>
          <p:cNvSpPr>
            <a:spLocks noGrp="1"/>
          </p:cNvSpPr>
          <p:nvPr>
            <p:ph type="sldNum" sz="quarter" idx="4"/>
          </p:nvPr>
        </p:nvSpPr>
        <p:spPr>
          <a:xfrm>
            <a:off x="169221" y="5838282"/>
            <a:ext cx="403860" cy="271576"/>
          </a:xfrm>
          <a:prstGeom prst="rect">
            <a:avLst/>
          </a:prstGeom>
        </p:spPr>
        <p:txBody>
          <a:bodyPr/>
          <a:lstStyle/>
          <a:p>
            <a:fld id="{C89226B8-F956-C04F-A276-B5B7A6354191}" type="slidenum">
              <a:rPr lang="en-AU" smtClean="0"/>
              <a:pPr/>
              <a:t>5</a:t>
            </a:fld>
            <a:endParaRPr lang="en-AU" dirty="0"/>
          </a:p>
        </p:txBody>
      </p:sp>
      <p:sp>
        <p:nvSpPr>
          <p:cNvPr id="20" name="Title 19">
            <a:extLst>
              <a:ext uri="{FF2B5EF4-FFF2-40B4-BE49-F238E27FC236}">
                <a16:creationId xmlns:a16="http://schemas.microsoft.com/office/drawing/2014/main" id="{5FD7BC04-3A53-2246-A177-7962FC38741E}"/>
              </a:ext>
            </a:extLst>
          </p:cNvPr>
          <p:cNvSpPr>
            <a:spLocks noGrp="1"/>
          </p:cNvSpPr>
          <p:nvPr>
            <p:ph type="title"/>
          </p:nvPr>
        </p:nvSpPr>
        <p:spPr/>
        <p:txBody>
          <a:bodyPr/>
          <a:lstStyle/>
          <a:p>
            <a:r>
              <a:rPr lang="en-US" dirty="0"/>
              <a:t>5 Steps</a:t>
            </a:r>
          </a:p>
        </p:txBody>
      </p:sp>
      <p:sp>
        <p:nvSpPr>
          <p:cNvPr id="8" name="Content Placeholder 2">
            <a:extLst>
              <a:ext uri="{FF2B5EF4-FFF2-40B4-BE49-F238E27FC236}">
                <a16:creationId xmlns:a16="http://schemas.microsoft.com/office/drawing/2014/main" id="{EAC31BF1-651D-074F-A032-523DB1C62F18}"/>
              </a:ext>
            </a:extLst>
          </p:cNvPr>
          <p:cNvSpPr>
            <a:spLocks noGrp="1"/>
          </p:cNvSpPr>
          <p:nvPr>
            <p:ph idx="1"/>
          </p:nvPr>
        </p:nvSpPr>
        <p:spPr>
          <a:xfrm>
            <a:off x="1440000" y="1664997"/>
            <a:ext cx="10009878" cy="5418000"/>
          </a:xfrm>
        </p:spPr>
        <p:txBody>
          <a:bodyPr/>
          <a:lstStyle/>
          <a:p>
            <a:pPr marL="0" indent="0">
              <a:buNone/>
            </a:pPr>
            <a:endParaRPr lang="en-AU" dirty="0"/>
          </a:p>
          <a:p>
            <a:r>
              <a:rPr lang="en-AU" b="1" dirty="0"/>
              <a:t>Understand: </a:t>
            </a:r>
            <a:r>
              <a:rPr lang="en-AU" dirty="0"/>
              <a:t>Who is your audience/community, what are their circumstances, what do they need.</a:t>
            </a:r>
            <a:endParaRPr lang="en-AU" b="1" dirty="0"/>
          </a:p>
          <a:p>
            <a:r>
              <a:rPr lang="en-AU" b="1" dirty="0"/>
              <a:t>Identify: </a:t>
            </a:r>
            <a:r>
              <a:rPr lang="en-AU" dirty="0"/>
              <a:t>Look for clients that meet your listeners needs. </a:t>
            </a:r>
          </a:p>
          <a:p>
            <a:r>
              <a:rPr lang="en-AU" b="1" dirty="0"/>
              <a:t>Meet:</a:t>
            </a:r>
            <a:r>
              <a:rPr lang="en-AU" dirty="0"/>
              <a:t> with the sponsor to find out about their needs. Ask them about target audience, what success looks like, how much are they looking to spend </a:t>
            </a:r>
          </a:p>
          <a:p>
            <a:r>
              <a:rPr lang="en-AU" b="1" dirty="0"/>
              <a:t>Strategies</a:t>
            </a:r>
            <a:r>
              <a:rPr lang="en-AU" dirty="0"/>
              <a:t>: What are some creative ways that your station can </a:t>
            </a:r>
          </a:p>
          <a:p>
            <a:r>
              <a:rPr lang="en-AU" b="1" dirty="0"/>
              <a:t>Pitch:</a:t>
            </a:r>
            <a:r>
              <a:rPr lang="en-AU" dirty="0"/>
              <a:t> the client should have a tailored media kit that highlights how your station will help them achieve their goals because you have the right audience.</a:t>
            </a:r>
          </a:p>
        </p:txBody>
      </p:sp>
    </p:spTree>
    <p:extLst>
      <p:ext uri="{BB962C8B-B14F-4D97-AF65-F5344CB8AC3E}">
        <p14:creationId xmlns:p14="http://schemas.microsoft.com/office/powerpoint/2010/main" val="333254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964360-2EA8-E082-A3EC-F5984C174DDF}"/>
              </a:ext>
            </a:extLst>
          </p:cNvPr>
          <p:cNvSpPr>
            <a:spLocks noGrp="1"/>
          </p:cNvSpPr>
          <p:nvPr>
            <p:ph type="title"/>
          </p:nvPr>
        </p:nvSpPr>
        <p:spPr/>
        <p:txBody>
          <a:bodyPr/>
          <a:lstStyle/>
          <a:p>
            <a:r>
              <a:rPr lang="en-US" dirty="0"/>
              <a:t>Now over to you</a:t>
            </a:r>
          </a:p>
        </p:txBody>
      </p:sp>
    </p:spTree>
    <p:extLst>
      <p:ext uri="{BB962C8B-B14F-4D97-AF65-F5344CB8AC3E}">
        <p14:creationId xmlns:p14="http://schemas.microsoft.com/office/powerpoint/2010/main" val="2098184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EBB68-5E2C-7C41-9058-1995299ACE61}"/>
              </a:ext>
            </a:extLst>
          </p:cNvPr>
          <p:cNvSpPr>
            <a:spLocks noGrp="1"/>
          </p:cNvSpPr>
          <p:nvPr>
            <p:ph type="title"/>
          </p:nvPr>
        </p:nvSpPr>
        <p:spPr/>
        <p:txBody>
          <a:bodyPr/>
          <a:lstStyle/>
          <a:p>
            <a:r>
              <a:rPr lang="en-AU" dirty="0"/>
              <a:t>Client is a internet company wanting to target people 35-55 who find their home internet is too slow or who are working from home. They don’t want to hard sell but be seen as informative partner. There budget is 15k</a:t>
            </a:r>
          </a:p>
        </p:txBody>
      </p:sp>
      <p:sp>
        <p:nvSpPr>
          <p:cNvPr id="3" name="Slide Number Placeholder 2">
            <a:extLst>
              <a:ext uri="{FF2B5EF4-FFF2-40B4-BE49-F238E27FC236}">
                <a16:creationId xmlns:a16="http://schemas.microsoft.com/office/drawing/2014/main" id="{268FC67F-ED5D-C641-B070-8834AE85F598}"/>
              </a:ext>
            </a:extLst>
          </p:cNvPr>
          <p:cNvSpPr>
            <a:spLocks noGrp="1"/>
          </p:cNvSpPr>
          <p:nvPr>
            <p:ph type="sldNum" sz="quarter" idx="4"/>
          </p:nvPr>
        </p:nvSpPr>
        <p:spPr>
          <a:xfrm>
            <a:off x="247070" y="5838282"/>
            <a:ext cx="229857" cy="271576"/>
          </a:xfrm>
          <a:prstGeom prst="rect">
            <a:avLst/>
          </a:prstGeom>
        </p:spPr>
        <p:txBody>
          <a:bodyPr/>
          <a:lstStyle/>
          <a:p>
            <a:fld id="{C89226B8-F956-C04F-A276-B5B7A6354191}" type="slidenum">
              <a:rPr lang="en-AU" smtClean="0"/>
              <a:pPr/>
              <a:t>7</a:t>
            </a:fld>
            <a:endParaRPr lang="en-AU" dirty="0"/>
          </a:p>
        </p:txBody>
      </p:sp>
    </p:spTree>
    <p:extLst>
      <p:ext uri="{BB962C8B-B14F-4D97-AF65-F5344CB8AC3E}">
        <p14:creationId xmlns:p14="http://schemas.microsoft.com/office/powerpoint/2010/main" val="330563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1744-5848-394A-B046-2A14195D8673}"/>
              </a:ext>
            </a:extLst>
          </p:cNvPr>
          <p:cNvSpPr>
            <a:spLocks noGrp="1"/>
          </p:cNvSpPr>
          <p:nvPr>
            <p:ph type="ctrTitle"/>
          </p:nvPr>
        </p:nvSpPr>
        <p:spPr>
          <a:xfrm>
            <a:off x="720000" y="2216588"/>
            <a:ext cx="7072554" cy="708157"/>
          </a:xfrm>
        </p:spPr>
        <p:txBody>
          <a:bodyPr/>
          <a:lstStyle/>
          <a:p>
            <a:r>
              <a:rPr lang="en-AU" dirty="0"/>
              <a:t>CLINT MEDIA KIT</a:t>
            </a:r>
          </a:p>
        </p:txBody>
      </p:sp>
    </p:spTree>
    <p:extLst>
      <p:ext uri="{BB962C8B-B14F-4D97-AF65-F5344CB8AC3E}">
        <p14:creationId xmlns:p14="http://schemas.microsoft.com/office/powerpoint/2010/main" val="36344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994BFF8-47F6-4E7A-8AD6-B89251E31ECC}"/>
              </a:ext>
            </a:extLst>
          </p:cNvPr>
          <p:cNvGraphicFramePr/>
          <p:nvPr/>
        </p:nvGraphicFramePr>
        <p:xfrm>
          <a:off x="1258917" y="2285193"/>
          <a:ext cx="1609628" cy="15539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1D03A9A-C850-4437-B517-53888E8F5D8A}"/>
              </a:ext>
            </a:extLst>
          </p:cNvPr>
          <p:cNvGraphicFramePr/>
          <p:nvPr/>
        </p:nvGraphicFramePr>
        <p:xfrm>
          <a:off x="3768455" y="2237379"/>
          <a:ext cx="1609628" cy="155393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45F4355-B012-40E3-AAB7-0C08510BB3ED}"/>
              </a:ext>
            </a:extLst>
          </p:cNvPr>
          <p:cNvSpPr txBox="1"/>
          <p:nvPr/>
        </p:nvSpPr>
        <p:spPr>
          <a:xfrm>
            <a:off x="3997243" y="4194623"/>
            <a:ext cx="1379510" cy="1200329"/>
          </a:xfrm>
          <a:prstGeom prst="rect">
            <a:avLst/>
          </a:prstGeom>
          <a:noFill/>
        </p:spPr>
        <p:txBody>
          <a:bodyPr wrap="square" rtlCol="0">
            <a:spAutoFit/>
          </a:bodyPr>
          <a:lstStyle/>
          <a:p>
            <a:pPr lvl="0" algn="ctr">
              <a:defRPr/>
            </a:pPr>
            <a:r>
              <a:rPr lang="en-AU" sz="1200" dirty="0">
                <a:solidFill>
                  <a:prstClr val="black"/>
                </a:solidFill>
                <a:latin typeface="Proxima Nova Rg" panose="02000506030000020004"/>
              </a:rPr>
              <a:t>more likely to be a Chairman or Managing Director compared to the national average</a:t>
            </a:r>
            <a:endParaRPr lang="en-GB" sz="1200" dirty="0">
              <a:solidFill>
                <a:prstClr val="black"/>
              </a:solidFill>
              <a:latin typeface="Proxima Nova Rg" panose="02000506030000020004"/>
            </a:endParaRPr>
          </a:p>
        </p:txBody>
      </p:sp>
      <p:sp>
        <p:nvSpPr>
          <p:cNvPr id="8" name="TextBox 7">
            <a:extLst>
              <a:ext uri="{FF2B5EF4-FFF2-40B4-BE49-F238E27FC236}">
                <a16:creationId xmlns:a16="http://schemas.microsoft.com/office/drawing/2014/main" id="{29098C24-56DD-4F50-B3AD-D2C85FA6545E}"/>
              </a:ext>
            </a:extLst>
          </p:cNvPr>
          <p:cNvSpPr txBox="1"/>
          <p:nvPr/>
        </p:nvSpPr>
        <p:spPr>
          <a:xfrm>
            <a:off x="1251913" y="4152409"/>
            <a:ext cx="1661883" cy="1200329"/>
          </a:xfrm>
          <a:prstGeom prst="rect">
            <a:avLst/>
          </a:prstGeom>
          <a:noFill/>
        </p:spPr>
        <p:txBody>
          <a:bodyPr wrap="square" rtlCol="0">
            <a:spAutoFit/>
          </a:bodyPr>
          <a:lstStyle/>
          <a:p>
            <a:pPr lvl="0" algn="ctr">
              <a:defRPr/>
            </a:pPr>
            <a:r>
              <a:rPr lang="en-AU" sz="1200" dirty="0">
                <a:solidFill>
                  <a:prstClr val="black"/>
                </a:solidFill>
                <a:latin typeface="Proxima Nova Rg" panose="02000506030000020004"/>
              </a:rPr>
              <a:t>Our listeners are Professionals / Managers</a:t>
            </a:r>
          </a:p>
          <a:p>
            <a:pPr lvl="0" algn="ctr">
              <a:defRPr/>
            </a:pPr>
            <a:r>
              <a:rPr lang="en-AU" sz="1200" dirty="0">
                <a:solidFill>
                  <a:prstClr val="black"/>
                </a:solidFill>
                <a:latin typeface="Proxima Nova Rg" panose="02000506030000020004"/>
              </a:rPr>
              <a:t>at a Small to Mediums sized business</a:t>
            </a:r>
            <a:endParaRPr lang="en-AU" sz="1200" kern="0" dirty="0">
              <a:solidFill>
                <a:prstClr val="black"/>
              </a:solidFill>
              <a:latin typeface="Proxima Nova Rg" panose="02000506030000020004"/>
              <a:cs typeface="Arial" panose="020B0604020202020204" pitchFamily="34" charset="0"/>
            </a:endParaRPr>
          </a:p>
        </p:txBody>
      </p:sp>
      <p:sp>
        <p:nvSpPr>
          <p:cNvPr id="14" name="TextBox 13">
            <a:extLst>
              <a:ext uri="{FF2B5EF4-FFF2-40B4-BE49-F238E27FC236}">
                <a16:creationId xmlns:a16="http://schemas.microsoft.com/office/drawing/2014/main" id="{37C20FC6-7F1E-4809-8587-E47EFFAD652B}"/>
              </a:ext>
            </a:extLst>
          </p:cNvPr>
          <p:cNvSpPr txBox="1"/>
          <p:nvPr/>
        </p:nvSpPr>
        <p:spPr>
          <a:xfrm>
            <a:off x="1374099" y="3731149"/>
            <a:ext cx="13792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1" dirty="0">
                <a:solidFill>
                  <a:srgbClr val="0F5CA9"/>
                </a:solidFill>
                <a:latin typeface="Proxima Nova Rg" panose="02000506030000020004" pitchFamily="50" charset="0"/>
              </a:rPr>
              <a:t>1 in 3</a:t>
            </a:r>
            <a:endParaRPr kumimoji="0" lang="en-AU" sz="24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endParaRPr>
          </a:p>
        </p:txBody>
      </p:sp>
      <p:sp>
        <p:nvSpPr>
          <p:cNvPr id="17" name="TextBox 16">
            <a:extLst>
              <a:ext uri="{FF2B5EF4-FFF2-40B4-BE49-F238E27FC236}">
                <a16:creationId xmlns:a16="http://schemas.microsoft.com/office/drawing/2014/main" id="{D56DCDD1-FBF2-47B1-8198-35935D5555B8}"/>
              </a:ext>
            </a:extLst>
          </p:cNvPr>
          <p:cNvSpPr txBox="1"/>
          <p:nvPr/>
        </p:nvSpPr>
        <p:spPr>
          <a:xfrm>
            <a:off x="4273132" y="3729586"/>
            <a:ext cx="1029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0F5CA9"/>
                </a:solidFill>
                <a:effectLst/>
                <a:uLnTx/>
                <a:uFillTx/>
                <a:latin typeface="Proxima Nova Rg" panose="02000506030000020004" pitchFamily="50" charset="0"/>
                <a:ea typeface="+mn-ea"/>
                <a:cs typeface="+mn-cs"/>
              </a:rPr>
              <a:t>46%</a:t>
            </a:r>
          </a:p>
        </p:txBody>
      </p:sp>
      <p:sp>
        <p:nvSpPr>
          <p:cNvPr id="19" name="TextBox 18">
            <a:extLst>
              <a:ext uri="{FF2B5EF4-FFF2-40B4-BE49-F238E27FC236}">
                <a16:creationId xmlns:a16="http://schemas.microsoft.com/office/drawing/2014/main" id="{7154F790-2909-44B0-84BF-DE712AE6FE5A}"/>
              </a:ext>
            </a:extLst>
          </p:cNvPr>
          <p:cNvSpPr txBox="1"/>
          <p:nvPr/>
        </p:nvSpPr>
        <p:spPr>
          <a:xfrm>
            <a:off x="9321173" y="3760095"/>
            <a:ext cx="1942900"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0F5CA9"/>
                </a:solidFill>
                <a:effectLst/>
                <a:uLnTx/>
                <a:uFillTx/>
                <a:latin typeface="Proxima Nova Alt Th" panose="02000506030000020004" pitchFamily="50" charset="0"/>
                <a:ea typeface="+mn-ea"/>
                <a:cs typeface="+mn-cs"/>
              </a:rPr>
              <a:t>13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dirty="0">
              <a:ln>
                <a:noFill/>
              </a:ln>
              <a:solidFill>
                <a:prstClr val="black"/>
              </a:solidFill>
              <a:effectLst/>
              <a:uLnTx/>
              <a:uFillTx/>
              <a:latin typeface="Proxima Nova Alt Th" panose="02000506030000020004" pitchFamily="50" charset="0"/>
              <a:ea typeface="+mn-ea"/>
              <a:cs typeface="+mn-cs"/>
            </a:endParaRPr>
          </a:p>
          <a:p>
            <a:pPr lvl="0" algn="ctr">
              <a:defRPr/>
            </a:pPr>
            <a:r>
              <a:rPr lang="en-AU" sz="1200" dirty="0">
                <a:solidFill>
                  <a:prstClr val="black"/>
                </a:solidFill>
                <a:latin typeface="Proxima Nova Rg" panose="02000506030000020004"/>
              </a:rPr>
              <a:t> Radio &amp; online content is consumer on average for each of our listeners weekly</a:t>
            </a:r>
          </a:p>
        </p:txBody>
      </p:sp>
      <p:sp>
        <p:nvSpPr>
          <p:cNvPr id="26" name="TextBox 25">
            <a:extLst>
              <a:ext uri="{FF2B5EF4-FFF2-40B4-BE49-F238E27FC236}">
                <a16:creationId xmlns:a16="http://schemas.microsoft.com/office/drawing/2014/main" id="{99B56FA6-5D9F-4217-9DFA-41B3C2060A5D}"/>
              </a:ext>
            </a:extLst>
          </p:cNvPr>
          <p:cNvSpPr txBox="1"/>
          <p:nvPr/>
        </p:nvSpPr>
        <p:spPr>
          <a:xfrm>
            <a:off x="6391722" y="3789604"/>
            <a:ext cx="1840133" cy="1569660"/>
          </a:xfrm>
          <a:prstGeom prst="rect">
            <a:avLst/>
          </a:prstGeom>
          <a:noFill/>
        </p:spPr>
        <p:txBody>
          <a:bodyPr wrap="square" rtlCol="0">
            <a:spAutoFit/>
          </a:bodyPr>
          <a:lstStyle/>
          <a:p>
            <a:pPr lvl="0" algn="ctr">
              <a:defRPr/>
            </a:pPr>
            <a:r>
              <a:rPr lang="en-AU" sz="2400" b="1" dirty="0">
                <a:solidFill>
                  <a:srgbClr val="0F5CA9"/>
                </a:solidFill>
                <a:latin typeface="Proxima Nova Alt Th" panose="02000506030000020004" pitchFamily="50" charset="0"/>
              </a:rPr>
              <a:t> 29%</a:t>
            </a:r>
          </a:p>
          <a:p>
            <a:pPr lvl="0" algn="ctr">
              <a:defRPr/>
            </a:pPr>
            <a:endParaRPr lang="en-AU" sz="1200" b="1" dirty="0">
              <a:solidFill>
                <a:prstClr val="black"/>
              </a:solidFill>
              <a:latin typeface="Proxima Nova Rg" panose="02000506030000020004"/>
            </a:endParaRPr>
          </a:p>
          <a:p>
            <a:pPr lvl="0" algn="ctr">
              <a:defRPr/>
            </a:pPr>
            <a:r>
              <a:rPr lang="en-AU" sz="1200" dirty="0">
                <a:solidFill>
                  <a:prstClr val="black"/>
                </a:solidFill>
                <a:latin typeface="Proxima Nova Rg" panose="02000506030000020004"/>
              </a:rPr>
              <a:t>Our listeners made a business decision in the last 12 months. 39% Higher than National average</a:t>
            </a:r>
            <a:endParaRPr kumimoji="0" lang="en-GB"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p:txBody>
      </p:sp>
      <p:graphicFrame>
        <p:nvGraphicFramePr>
          <p:cNvPr id="28" name="Chart 27">
            <a:extLst>
              <a:ext uri="{FF2B5EF4-FFF2-40B4-BE49-F238E27FC236}">
                <a16:creationId xmlns:a16="http://schemas.microsoft.com/office/drawing/2014/main" id="{BBE93B5A-D051-41F3-8A7F-E513D59C1C3D}"/>
              </a:ext>
            </a:extLst>
          </p:cNvPr>
          <p:cNvGraphicFramePr/>
          <p:nvPr/>
        </p:nvGraphicFramePr>
        <p:xfrm>
          <a:off x="3882184" y="2283486"/>
          <a:ext cx="1609628" cy="1553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Chart 28">
            <a:extLst>
              <a:ext uri="{FF2B5EF4-FFF2-40B4-BE49-F238E27FC236}">
                <a16:creationId xmlns:a16="http://schemas.microsoft.com/office/drawing/2014/main" id="{638DF20C-3056-4303-AEAC-17D0DDA9F175}"/>
              </a:ext>
            </a:extLst>
          </p:cNvPr>
          <p:cNvGraphicFramePr/>
          <p:nvPr/>
        </p:nvGraphicFramePr>
        <p:xfrm>
          <a:off x="9487810" y="2235672"/>
          <a:ext cx="1609628" cy="1553932"/>
        </p:xfrm>
        <a:graphic>
          <a:graphicData uri="http://schemas.openxmlformats.org/drawingml/2006/chart">
            <c:chart xmlns:c="http://schemas.openxmlformats.org/drawingml/2006/chart" xmlns:r="http://schemas.openxmlformats.org/officeDocument/2006/relationships" r:id="rId5"/>
          </a:graphicData>
        </a:graphic>
      </p:graphicFrame>
      <p:sp>
        <p:nvSpPr>
          <p:cNvPr id="33" name="TextBox 32">
            <a:extLst>
              <a:ext uri="{FF2B5EF4-FFF2-40B4-BE49-F238E27FC236}">
                <a16:creationId xmlns:a16="http://schemas.microsoft.com/office/drawing/2014/main" id="{766E2F08-6E7E-4488-B83C-1205B61F0BCD}"/>
              </a:ext>
            </a:extLst>
          </p:cNvPr>
          <p:cNvSpPr txBox="1"/>
          <p:nvPr/>
        </p:nvSpPr>
        <p:spPr>
          <a:xfrm>
            <a:off x="1505753" y="6588013"/>
            <a:ext cx="411202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black">
                    <a:lumMod val="75000"/>
                    <a:lumOff val="25000"/>
                  </a:prstClr>
                </a:solidFill>
                <a:effectLst/>
                <a:uLnTx/>
                <a:uFillTx/>
                <a:latin typeface="Proxima Nova Rg" panose="02000506030000020004" pitchFamily="50" charset="0"/>
                <a:ea typeface="+mn-ea"/>
                <a:cs typeface="+mn-cs"/>
              </a:rPr>
              <a:t>Source:  GfK Survey 5 Data, 2019. Roy Morgan Single Source, Oct 18 – Oct 19 </a:t>
            </a:r>
          </a:p>
        </p:txBody>
      </p:sp>
      <p:sp>
        <p:nvSpPr>
          <p:cNvPr id="32" name="Subtitle 2">
            <a:extLst>
              <a:ext uri="{FF2B5EF4-FFF2-40B4-BE49-F238E27FC236}">
                <a16:creationId xmlns:a16="http://schemas.microsoft.com/office/drawing/2014/main" id="{4F54E3F6-43B3-47CE-86DF-9911F92D1783}"/>
              </a:ext>
            </a:extLst>
          </p:cNvPr>
          <p:cNvSpPr txBox="1">
            <a:spLocks/>
          </p:cNvSpPr>
          <p:nvPr/>
        </p:nvSpPr>
        <p:spPr>
          <a:xfrm>
            <a:off x="0" y="489014"/>
            <a:ext cx="12192000" cy="505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AU" b="1" spc="-150" dirty="0">
                <a:solidFill>
                  <a:srgbClr val="0F5CA9"/>
                </a:solidFill>
                <a:latin typeface="Proxima Nova Alt Th" panose="02000506030000020004" pitchFamily="50" charset="0"/>
              </a:rPr>
              <a:t>YOUR STATION </a:t>
            </a:r>
            <a:r>
              <a:rPr kumimoji="0" lang="en-AU" b="1" i="0" u="none" strike="noStrike" kern="1200" cap="none" spc="-150" normalizeH="0" baseline="0" noProof="0" dirty="0">
                <a:ln>
                  <a:noFill/>
                </a:ln>
                <a:effectLst/>
                <a:uLnTx/>
                <a:uFillTx/>
                <a:latin typeface="Proxima Nova Alt Th" panose="02000506030000020004" pitchFamily="50" charset="0"/>
                <a:ea typeface="+mn-ea"/>
                <a:cs typeface="+mn-cs"/>
              </a:rPr>
              <a:t>is Business</a:t>
            </a:r>
            <a:r>
              <a:rPr kumimoji="0" lang="en-AU" b="1" i="0" u="none" strike="noStrike" kern="1200" cap="none" spc="-150" normalizeH="0" baseline="0" noProof="0" dirty="0">
                <a:ln>
                  <a:noFill/>
                </a:ln>
                <a:solidFill>
                  <a:srgbClr val="0F5CA9"/>
                </a:solidFill>
                <a:effectLst/>
                <a:uLnTx/>
                <a:uFillTx/>
                <a:latin typeface="Proxima Nova Alt Th" panose="02000506030000020004" pitchFamily="50" charset="0"/>
                <a:ea typeface="+mn-ea"/>
                <a:cs typeface="+mn-cs"/>
              </a:rPr>
              <a:t>.</a:t>
            </a:r>
          </a:p>
          <a:p>
            <a:pPr marL="0" lvl="0" indent="0" algn="ctr">
              <a:buNone/>
              <a:defRPr/>
            </a:pPr>
            <a:r>
              <a:rPr kumimoji="0" lang="en-AU" sz="1600" b="1" i="0" u="none" strike="noStrike" kern="1200" cap="none" spc="-150" normalizeH="0" baseline="0" noProof="0" dirty="0">
                <a:ln>
                  <a:noFill/>
                </a:ln>
                <a:solidFill>
                  <a:srgbClr val="0F5CA9"/>
                </a:solidFill>
                <a:effectLst/>
                <a:uLnTx/>
                <a:uFillTx/>
                <a:latin typeface="Proxima Nova Alt Th" panose="02000506030000020004" pitchFamily="50" charset="0"/>
                <a:ea typeface="+mn-ea"/>
                <a:cs typeface="+mn-cs"/>
              </a:rPr>
              <a:t>Our Listeners </a:t>
            </a:r>
            <a:r>
              <a:rPr kumimoji="0" lang="en-AU" sz="1600" b="1" i="0" u="none" strike="noStrike" kern="1200" cap="none" spc="-150" normalizeH="0" baseline="0" noProof="0" dirty="0">
                <a:ln>
                  <a:noFill/>
                </a:ln>
                <a:effectLst/>
                <a:uLnTx/>
                <a:uFillTx/>
                <a:latin typeface="Proxima Nova Alt Th" panose="02000506030000020004" pitchFamily="50" charset="0"/>
                <a:ea typeface="+mn-ea"/>
                <a:cs typeface="+mn-cs"/>
              </a:rPr>
              <a:t>Make Business Decisions</a:t>
            </a:r>
            <a:r>
              <a:rPr kumimoji="0" lang="en-AU" sz="1600" b="1" i="0" u="none" strike="noStrike" kern="1200" cap="none" spc="-150" normalizeH="0" baseline="0" noProof="0" dirty="0">
                <a:ln>
                  <a:noFill/>
                </a:ln>
                <a:solidFill>
                  <a:srgbClr val="436E3F"/>
                </a:solidFill>
                <a:effectLst/>
                <a:uLnTx/>
                <a:uFillTx/>
                <a:latin typeface="Proxima Nova Alt Th" panose="02000506030000020004" pitchFamily="50" charset="0"/>
                <a:ea typeface="+mn-ea"/>
                <a:cs typeface="+mn-cs"/>
              </a:rPr>
              <a:t>.</a:t>
            </a:r>
            <a:r>
              <a:rPr kumimoji="0" lang="en-AU" sz="1600" b="1" i="0" u="none" strike="noStrike" kern="1200" cap="none" spc="-150" normalizeH="0" baseline="0" noProof="0" dirty="0">
                <a:ln>
                  <a:noFill/>
                </a:ln>
                <a:effectLst/>
                <a:uLnTx/>
                <a:uFillTx/>
                <a:latin typeface="Proxima Nova Alt Th" panose="02000506030000020004" pitchFamily="50" charset="0"/>
                <a:ea typeface="+mn-ea"/>
                <a:cs typeface="+mn-cs"/>
              </a:rPr>
              <a:t> </a:t>
            </a:r>
            <a:endParaRPr kumimoji="0" lang="en-AU" sz="1600" b="1" i="0" u="none" strike="noStrike" kern="1200" cap="none" spc="-150" normalizeH="0" baseline="0" noProof="0" dirty="0">
              <a:ln>
                <a:noFill/>
              </a:ln>
              <a:solidFill>
                <a:srgbClr val="436E3F"/>
              </a:solidFill>
              <a:effectLst/>
              <a:uLnTx/>
              <a:uFillTx/>
              <a:latin typeface="Proxima Nova Alt Th" panose="02000506030000020004" pitchFamily="50" charset="0"/>
              <a:ea typeface="+mn-ea"/>
              <a:cs typeface="+mn-cs"/>
            </a:endParaRPr>
          </a:p>
        </p:txBody>
      </p:sp>
      <p:graphicFrame>
        <p:nvGraphicFramePr>
          <p:cNvPr id="35" name="Chart 34">
            <a:extLst>
              <a:ext uri="{FF2B5EF4-FFF2-40B4-BE49-F238E27FC236}">
                <a16:creationId xmlns:a16="http://schemas.microsoft.com/office/drawing/2014/main" id="{7C7C2BA6-7AF4-4F40-AD53-040ED04B52A9}"/>
              </a:ext>
            </a:extLst>
          </p:cNvPr>
          <p:cNvGraphicFramePr/>
          <p:nvPr/>
        </p:nvGraphicFramePr>
        <p:xfrm>
          <a:off x="6499498" y="2283486"/>
          <a:ext cx="1609628" cy="1553932"/>
        </p:xfrm>
        <a:graphic>
          <a:graphicData uri="http://schemas.openxmlformats.org/drawingml/2006/chart">
            <c:chart xmlns:c="http://schemas.openxmlformats.org/drawingml/2006/chart" xmlns:r="http://schemas.openxmlformats.org/officeDocument/2006/relationships" r:id="rId6"/>
          </a:graphicData>
        </a:graphic>
      </p:graphicFrame>
      <p:pic>
        <p:nvPicPr>
          <p:cNvPr id="4" name="Graphic 3" descr="Wireless router">
            <a:extLst>
              <a:ext uri="{FF2B5EF4-FFF2-40B4-BE49-F238E27FC236}">
                <a16:creationId xmlns:a16="http://schemas.microsoft.com/office/drawing/2014/main" id="{DEBC530D-15F4-42D3-8A64-6CA14183B6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79984" y="2708078"/>
            <a:ext cx="709787" cy="709787"/>
          </a:xfrm>
          <a:prstGeom prst="rect">
            <a:avLst/>
          </a:prstGeom>
        </p:spPr>
      </p:pic>
      <p:pic>
        <p:nvPicPr>
          <p:cNvPr id="22" name="Graphic 21" descr="Wireless router">
            <a:extLst>
              <a:ext uri="{FF2B5EF4-FFF2-40B4-BE49-F238E27FC236}">
                <a16:creationId xmlns:a16="http://schemas.microsoft.com/office/drawing/2014/main" id="{E2633E3C-E2B3-481E-96C7-71AD4BE317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37729" y="2657744"/>
            <a:ext cx="709787" cy="709787"/>
          </a:xfrm>
          <a:prstGeom prst="rect">
            <a:avLst/>
          </a:prstGeom>
        </p:spPr>
      </p:pic>
    </p:spTree>
    <p:extLst>
      <p:ext uri="{BB962C8B-B14F-4D97-AF65-F5344CB8AC3E}">
        <p14:creationId xmlns:p14="http://schemas.microsoft.com/office/powerpoint/2010/main" val="3463607315"/>
      </p:ext>
    </p:extLst>
  </p:cSld>
  <p:clrMapOvr>
    <a:masterClrMapping/>
  </p:clrMapOvr>
</p:sld>
</file>

<file path=ppt/theme/theme1.xml><?xml version="1.0" encoding="utf-8"?>
<a:theme xmlns:a="http://schemas.openxmlformats.org/drawingml/2006/main" name="CBAA Master Slides">
  <a:themeElements>
    <a:clrScheme name="CBAA ALL COLOURS">
      <a:dk1>
        <a:srgbClr val="24272C"/>
      </a:dk1>
      <a:lt1>
        <a:srgbClr val="FFFFFF"/>
      </a:lt1>
      <a:dk2>
        <a:srgbClr val="4408F5"/>
      </a:dk2>
      <a:lt2>
        <a:srgbClr val="EDF2F3"/>
      </a:lt2>
      <a:accent1>
        <a:srgbClr val="4408F5"/>
      </a:accent1>
      <a:accent2>
        <a:srgbClr val="CC41FF"/>
      </a:accent2>
      <a:accent3>
        <a:srgbClr val="00EDDB"/>
      </a:accent3>
      <a:accent4>
        <a:srgbClr val="FF49AB"/>
      </a:accent4>
      <a:accent5>
        <a:srgbClr val="00BD4C"/>
      </a:accent5>
      <a:accent6>
        <a:srgbClr val="E5002E"/>
      </a:accent6>
      <a:hlink>
        <a:srgbClr val="4508F5"/>
      </a:hlink>
      <a:folHlink>
        <a:srgbClr val="00ECDA"/>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BAA ALL COLOURS">
    <a:dk1>
      <a:srgbClr val="24272C"/>
    </a:dk1>
    <a:lt1>
      <a:srgbClr val="FFFFFF"/>
    </a:lt1>
    <a:dk2>
      <a:srgbClr val="4408F5"/>
    </a:dk2>
    <a:lt2>
      <a:srgbClr val="EDF2F3"/>
    </a:lt2>
    <a:accent1>
      <a:srgbClr val="4408F5"/>
    </a:accent1>
    <a:accent2>
      <a:srgbClr val="CC41FF"/>
    </a:accent2>
    <a:accent3>
      <a:srgbClr val="00EDDB"/>
    </a:accent3>
    <a:accent4>
      <a:srgbClr val="FF49AB"/>
    </a:accent4>
    <a:accent5>
      <a:srgbClr val="00BD4C"/>
    </a:accent5>
    <a:accent6>
      <a:srgbClr val="E5002E"/>
    </a:accent6>
    <a:hlink>
      <a:srgbClr val="4508F5"/>
    </a:hlink>
    <a:folHlink>
      <a:srgbClr val="00ECD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b26ed2d-ffd7-4fd7-9f91-09fe7e24ccba">
      <Terms xmlns="http://schemas.microsoft.com/office/infopath/2007/PartnerControls"/>
    </lcf76f155ced4ddcb4097134ff3c332f>
    <TaxCatchAll xmlns="31fd2fdc-4e94-49a2-9503-907e38f86816" xsi:nil="true"/>
    <SharedWithUsers xmlns="31fd2fdc-4e94-49a2-9503-907e38f86816">
      <UserInfo>
        <DisplayName>Bethany Tracey</DisplayName>
        <AccountId>41</AccountId>
        <AccountType/>
      </UserInfo>
      <UserInfo>
        <DisplayName>Martin Davies</DisplayName>
        <AccountId>39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6821BD09214348AE3B1D585A369F0B" ma:contentTypeVersion="13" ma:contentTypeDescription="Create a new document." ma:contentTypeScope="" ma:versionID="340e63473f4ffdb9e4dfefadb0fef25a">
  <xsd:schema xmlns:xsd="http://www.w3.org/2001/XMLSchema" xmlns:xs="http://www.w3.org/2001/XMLSchema" xmlns:p="http://schemas.microsoft.com/office/2006/metadata/properties" xmlns:ns2="fb26ed2d-ffd7-4fd7-9f91-09fe7e24ccba" xmlns:ns3="31fd2fdc-4e94-49a2-9503-907e38f86816" targetNamespace="http://schemas.microsoft.com/office/2006/metadata/properties" ma:root="true" ma:fieldsID="d467fdae9f1c25e83591a8e6fbf4d85c" ns2:_="" ns3:_="">
    <xsd:import namespace="fb26ed2d-ffd7-4fd7-9f91-09fe7e24ccba"/>
    <xsd:import namespace="31fd2fdc-4e94-49a2-9503-907e38f8681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26ed2d-ffd7-4fd7-9f91-09fe7e24ccba"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2936b3a-f5d0-4582-b7e9-c8b9921c3617"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fd2fdc-4e94-49a2-9503-907e38f8681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30317188-95f3-4b18-8df4-e9ea4aacb41d}" ma:internalName="TaxCatchAll" ma:showField="CatchAllData" ma:web="31fd2fdc-4e94-49a2-9503-907e38f86816">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8D04CF-9D11-419C-B42F-BF6B1A9A38DD}">
  <ds:schemaRefs>
    <ds:schemaRef ds:uri="http://schemas.microsoft.com/office/2006/metadata/properties"/>
    <ds:schemaRef ds:uri="http://schemas.microsoft.com/office/infopath/2007/PartnerControls"/>
    <ds:schemaRef ds:uri="fb26ed2d-ffd7-4fd7-9f91-09fe7e24ccba"/>
    <ds:schemaRef ds:uri="31fd2fdc-4e94-49a2-9503-907e38f86816"/>
  </ds:schemaRefs>
</ds:datastoreItem>
</file>

<file path=customXml/itemProps2.xml><?xml version="1.0" encoding="utf-8"?>
<ds:datastoreItem xmlns:ds="http://schemas.openxmlformats.org/officeDocument/2006/customXml" ds:itemID="{DA3C933F-924F-4422-84D7-5F49738FCA4C}">
  <ds:schemaRefs>
    <ds:schemaRef ds:uri="http://schemas.microsoft.com/sharepoint/v3/contenttype/forms"/>
  </ds:schemaRefs>
</ds:datastoreItem>
</file>

<file path=customXml/itemProps3.xml><?xml version="1.0" encoding="utf-8"?>
<ds:datastoreItem xmlns:ds="http://schemas.openxmlformats.org/officeDocument/2006/customXml" ds:itemID="{7A0289F5-BA56-468E-8304-56ED2EBE01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26ed2d-ffd7-4fd7-9f91-09fe7e24ccba"/>
    <ds:schemaRef ds:uri="31fd2fdc-4e94-49a2-9503-907e38f868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3500</TotalTime>
  <Words>1562</Words>
  <Application>Microsoft Office PowerPoint</Application>
  <PresentationFormat>Widescreen</PresentationFormat>
  <Paragraphs>388</Paragraphs>
  <Slides>27</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Wingdings</vt:lpstr>
      <vt:lpstr>Times New Roman</vt:lpstr>
      <vt:lpstr>Calibri Light</vt:lpstr>
      <vt:lpstr>Cambria</vt:lpstr>
      <vt:lpstr>Proxima Nova Alt Th</vt:lpstr>
      <vt:lpstr>Arial</vt:lpstr>
      <vt:lpstr>Calibri</vt:lpstr>
      <vt:lpstr>Proxima Nova Alt Rg</vt:lpstr>
      <vt:lpstr>Century Gothic</vt:lpstr>
      <vt:lpstr>Proxima Nova Rg</vt:lpstr>
      <vt:lpstr>CBAA Master Slides</vt:lpstr>
      <vt:lpstr>Strengthening Sponsorship at your Station</vt:lpstr>
      <vt:lpstr>What will be cover today?  </vt:lpstr>
      <vt:lpstr>Current State </vt:lpstr>
      <vt:lpstr>How to Be Proactive</vt:lpstr>
      <vt:lpstr>5 Steps</vt:lpstr>
      <vt:lpstr>Now over to you</vt:lpstr>
      <vt:lpstr>Client is a internet company wanting to target people 35-55 who find their home internet is too slow or who are working from home. They don’t want to hard sell but be seen as informative partner. There budget is 15k</vt:lpstr>
      <vt:lpstr>CLINT MEDIA 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Messy Design</dc:creator>
  <cp:lastModifiedBy>Declan Kelly</cp:lastModifiedBy>
  <cp:revision>95</cp:revision>
  <dcterms:created xsi:type="dcterms:W3CDTF">2020-08-07T01:39:00Z</dcterms:created>
  <dcterms:modified xsi:type="dcterms:W3CDTF">2023-11-03T22:59:22Z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0x0101000B6821BD09214348AE3B1D585A369F0B</vt:lpwstr>
  </property>
  <property fmtid="{D5CDD505-2E9C-101B-9397-08002B2CF9AE}" pid="3" name="MediaServiceImageTags">
    <vt:lpwstr/>
  </property>
  <property fmtid="{D5CDD505-2E9C-101B-9397-08002B2CF9AE}" pid="4" name="Order">
    <vt:r8>2456500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